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66"/>
    <a:srgbClr val="9BD4FF"/>
    <a:srgbClr val="3366FF"/>
    <a:srgbClr val="7030A0"/>
    <a:srgbClr val="0070C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D67DB-3450-459A-A340-5ECEBF9D1B28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85932-42F1-4611-9FD8-49D2B6526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2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746125"/>
            <a:ext cx="53816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6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0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5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67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35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4DA3-92DD-4392-8228-A884B97444EF}" type="datetimeFigureOut">
              <a:rPr lang="en-GB" smtClean="0"/>
              <a:t>14/05/2014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1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fuel 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776" y="6048670"/>
            <a:ext cx="1215489" cy="60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1" y="6048669"/>
            <a:ext cx="1070005" cy="58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229176" y="6294783"/>
            <a:ext cx="7051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FF0066"/>
                </a:solidFill>
                <a:latin typeface="Impact" pitchFamily="34" charset="0"/>
              </a:rPr>
              <a:t> *  Freshly Prepared Homemade Dish                      </a:t>
            </a: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 smtClean="0">
                <a:latin typeface="Impact" pitchFamily="34" charset="0"/>
              </a:rPr>
              <a:t>Fresh Fruit &amp; Yoghurt available daily</a:t>
            </a:r>
          </a:p>
        </p:txBody>
      </p:sp>
      <p:pic>
        <p:nvPicPr>
          <p:cNvPr id="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693" y="6304942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6174" y="116632"/>
            <a:ext cx="617233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SUMMER </a:t>
            </a:r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MENU </a:t>
            </a:r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2014</a:t>
            </a:r>
            <a:endParaRPr lang="en-GB" sz="50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897099"/>
              </p:ext>
            </p:extLst>
          </p:nvPr>
        </p:nvGraphicFramePr>
        <p:xfrm>
          <a:off x="272481" y="1772816"/>
          <a:ext cx="9427080" cy="4104456"/>
        </p:xfrm>
        <a:graphic>
          <a:graphicData uri="http://schemas.openxmlformats.org/drawingml/2006/table">
            <a:tbl>
              <a:tblPr/>
              <a:tblGrid>
                <a:gridCol w="1092119"/>
                <a:gridCol w="1775952"/>
                <a:gridCol w="1624976"/>
                <a:gridCol w="1800284"/>
                <a:gridCol w="1696845"/>
                <a:gridCol w="1436904"/>
              </a:tblGrid>
              <a:tr h="45106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3716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Jacket potato with Tuna</a:t>
                      </a:r>
                      <a:r>
                        <a:rPr lang="en-GB" sz="1200" kern="1400" baseline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&amp; Sweet corn</a:t>
                      </a:r>
                      <a:r>
                        <a:rPr lang="en-GB" sz="1200" kern="14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filling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Chicken curry and rice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4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Roast  Turkey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Roast Potatoes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4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Minced Beef &amp; Vegetable Pie  with parsley potatoes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Oven baked sausages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served with Chips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55313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Baked Beans </a:t>
                      </a:r>
                      <a:b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endParaRPr lang="en-GB" sz="1200" kern="1400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Sweet Corn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Carrots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Broccoli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Peas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5989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Bowl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 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Rice Pudding with Jam sauce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resh fruit Salad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Chocolate cake and choc sauce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Iced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sponge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cake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Glass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Milk and Oaty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biscuit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6174" y="1186496"/>
            <a:ext cx="2507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  <a:latin typeface="Impact" pitchFamily="34" charset="0"/>
              </a:rPr>
              <a:t>WEEK ONE</a:t>
            </a:r>
            <a:endParaRPr lang="en-GB" sz="3200" dirty="0">
              <a:solidFill>
                <a:schemeClr val="accent1"/>
              </a:solidFill>
              <a:latin typeface="Impact" pitchFamily="34" charset="0"/>
            </a:endParaRP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7" name="Picture 3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9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98330" y="5987006"/>
            <a:ext cx="8302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solidFill>
                  <a:schemeClr val="accent1"/>
                </a:solidFill>
                <a:latin typeface="Impact" pitchFamily="34" charset="0"/>
              </a:rPr>
              <a:t>Week Commencing:  28/4 /14       19/5/14        16/6/14         7/7/14       1/9/14         22/9/14       13/10/14  </a:t>
            </a:r>
            <a:endParaRPr lang="en-GB" sz="1400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9603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2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330" y="2268475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910" y="232067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715" y="232067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529" y="5301208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774" y="5191652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233" y="2291473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231" y="2401029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82" y="5265045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971" y="508209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11" y="4477312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971" y="4491811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493" y="4513559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402" y="450912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588" y="450912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7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2" y="6030373"/>
            <a:ext cx="1176151" cy="68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6021289"/>
            <a:ext cx="1092121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259852" y="6260884"/>
            <a:ext cx="71158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FF0066"/>
                </a:solidFill>
                <a:latin typeface="Impact" pitchFamily="34" charset="0"/>
              </a:rPr>
              <a:t> *  Freshly Prepared Homemade Dish                      </a:t>
            </a: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>
                <a:latin typeface="Impact" pitchFamily="34" charset="0"/>
              </a:rPr>
              <a:t>Fresh Fruit &amp; Yoghurt available </a:t>
            </a:r>
            <a:r>
              <a:rPr lang="en-GB" sz="1400" dirty="0" smtClean="0">
                <a:latin typeface="Impact" pitchFamily="34" charset="0"/>
              </a:rPr>
              <a:t>daily</a:t>
            </a:r>
            <a:endParaRPr lang="en-GB" sz="1400" dirty="0">
              <a:latin typeface="Impact" pitchFamily="34" charset="0"/>
            </a:endParaRPr>
          </a:p>
        </p:txBody>
      </p:sp>
      <p:pic>
        <p:nvPicPr>
          <p:cNvPr id="2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650" y="630932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28985" y="98426"/>
            <a:ext cx="617233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SUMMER</a:t>
            </a:r>
            <a:r>
              <a:rPr lang="en-GB" sz="5000" dirty="0">
                <a:solidFill>
                  <a:srgbClr val="00B0F0"/>
                </a:solidFill>
                <a:latin typeface="Impact" pitchFamily="34" charset="0"/>
              </a:rPr>
              <a:t> </a:t>
            </a:r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MENU </a:t>
            </a:r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2014</a:t>
            </a:r>
            <a:endParaRPr lang="en-GB" sz="50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993330"/>
              </p:ext>
            </p:extLst>
          </p:nvPr>
        </p:nvGraphicFramePr>
        <p:xfrm>
          <a:off x="268860" y="1772816"/>
          <a:ext cx="9427080" cy="4104456"/>
        </p:xfrm>
        <a:graphic>
          <a:graphicData uri="http://schemas.openxmlformats.org/drawingml/2006/table">
            <a:tbl>
              <a:tblPr/>
              <a:tblGrid>
                <a:gridCol w="1092119"/>
                <a:gridCol w="1791821"/>
                <a:gridCol w="1609107"/>
                <a:gridCol w="1800284"/>
                <a:gridCol w="1696845"/>
                <a:gridCol w="1436904"/>
              </a:tblGrid>
              <a:tr h="36004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549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Spaghetti Bolognaise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Chicken curry with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rice 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Roast pork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roast potatoes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Turkey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200" kern="14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Fajitas served</a:t>
                      </a:r>
                      <a:r>
                        <a:rPr lang="en-GB" sz="1200" kern="140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Pasta  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Sweet corn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carrots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Cabbage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Mixed vegetables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Baked beans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65715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71100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Jam Tart and custard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Jelly and Ice cream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Oaty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Peach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crumble and Custard 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Homemade muffin and glass orange juice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Fruit Whip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70213" y="1196752"/>
            <a:ext cx="2507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92D050"/>
                </a:solidFill>
                <a:latin typeface="Impact" pitchFamily="34" charset="0"/>
              </a:rPr>
              <a:t>WEEK TWO</a:t>
            </a:r>
            <a:endParaRPr lang="en-GB" sz="3200" dirty="0">
              <a:solidFill>
                <a:srgbClr val="92D050"/>
              </a:solidFill>
              <a:latin typeface="Impact" pitchFamily="34" charset="0"/>
            </a:endParaRP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6" name="Picture 3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8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8290653" y="2168357"/>
            <a:ext cx="1525628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200" dirty="0" smtClean="0">
              <a:latin typeface="+mn-lt"/>
            </a:endParaRPr>
          </a:p>
          <a:p>
            <a:pPr algn="ctr">
              <a:spcBef>
                <a:spcPct val="50000"/>
              </a:spcBef>
            </a:pPr>
            <a:r>
              <a:rPr lang="en-GB" sz="1200" dirty="0" smtClean="0">
                <a:latin typeface="+mn-lt"/>
              </a:rPr>
              <a:t>Salmon fillet in wholemeal breadcrumb </a:t>
            </a:r>
          </a:p>
          <a:p>
            <a:pPr algn="ctr">
              <a:spcBef>
                <a:spcPct val="50000"/>
              </a:spcBef>
            </a:pPr>
            <a:r>
              <a:rPr lang="en-GB" sz="1200" dirty="0" smtClean="0">
                <a:latin typeface="+mn-lt"/>
              </a:rPr>
              <a:t> Served with chips </a:t>
            </a:r>
          </a:p>
          <a:p>
            <a:pPr algn="ctr">
              <a:spcBef>
                <a:spcPct val="50000"/>
              </a:spcBef>
            </a:pPr>
            <a:endParaRPr lang="en-GB" b="1" dirty="0" smtClean="0"/>
          </a:p>
          <a:p>
            <a:pPr algn="ctr">
              <a:spcBef>
                <a:spcPct val="50000"/>
              </a:spcBef>
            </a:pPr>
            <a:endParaRPr lang="en-GB" b="1" dirty="0" smtClean="0"/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6672991" y="5644358"/>
            <a:ext cx="16176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1200" b="1" dirty="0" smtClean="0"/>
              <a:t> </a:t>
            </a:r>
            <a:endParaRPr lang="en-GB" sz="1200" b="1" dirty="0"/>
          </a:p>
        </p:txBody>
      </p:sp>
      <p:sp>
        <p:nvSpPr>
          <p:cNvPr id="2" name="Rectangle 1"/>
          <p:cNvSpPr/>
          <p:nvPr/>
        </p:nvSpPr>
        <p:spPr>
          <a:xfrm>
            <a:off x="1466734" y="5953107"/>
            <a:ext cx="68335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 smtClean="0">
                <a:solidFill>
                  <a:srgbClr val="92D050"/>
                </a:solidFill>
                <a:latin typeface="Impact" pitchFamily="34" charset="0"/>
              </a:rPr>
              <a:t>Week Commencing : 5/5/14       2/6/14       23/6/14        14/7/14       8/9/14       29/9/14      20/10/14</a:t>
            </a:r>
            <a:endParaRPr lang="en-GB" sz="1400" dirty="0">
              <a:solidFill>
                <a:srgbClr val="92D050"/>
              </a:solidFill>
              <a:latin typeface="Impact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9603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24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526" y="5322392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499" y="4633208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406" y="5518612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059" y="5304233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991" y="4700865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84" y="465313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72" y="465313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978" y="465943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39" y="235857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872" y="2288719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285" y="235857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632" y="235857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801" y="235857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84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939" y="6021288"/>
            <a:ext cx="1197581" cy="70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93" y="6021288"/>
            <a:ext cx="1092121" cy="57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36262" y="6310119"/>
            <a:ext cx="71767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FF0066"/>
                </a:solidFill>
                <a:latin typeface="Impact" pitchFamily="34" charset="0"/>
              </a:rPr>
              <a:t>  *  Freshly Prepared Homemade Dish                      </a:t>
            </a: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>
                <a:latin typeface="Impact" pitchFamily="34" charset="0"/>
              </a:rPr>
              <a:t>Fresh Fruit &amp; Yoghurt available </a:t>
            </a:r>
            <a:r>
              <a:rPr lang="en-GB" sz="1400" dirty="0" smtClean="0">
                <a:latin typeface="Impact" pitchFamily="34" charset="0"/>
              </a:rPr>
              <a:t>daily</a:t>
            </a:r>
            <a:endParaRPr lang="en-GB" sz="1400" dirty="0">
              <a:latin typeface="Impact" pitchFamily="34" charset="0"/>
            </a:endParaRPr>
          </a:p>
        </p:txBody>
      </p:sp>
      <p:pic>
        <p:nvPicPr>
          <p:cNvPr id="2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435" y="632254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28985" y="98426"/>
            <a:ext cx="617233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SUMMER</a:t>
            </a:r>
            <a:r>
              <a:rPr lang="en-GB" sz="5000" dirty="0">
                <a:solidFill>
                  <a:srgbClr val="00B0F0"/>
                </a:solidFill>
                <a:latin typeface="Impact" pitchFamily="34" charset="0"/>
              </a:rPr>
              <a:t> </a:t>
            </a:r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MENU </a:t>
            </a:r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2014</a:t>
            </a:r>
            <a:endParaRPr lang="en-GB" sz="50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61450"/>
              </p:ext>
            </p:extLst>
          </p:nvPr>
        </p:nvGraphicFramePr>
        <p:xfrm>
          <a:off x="272480" y="1772816"/>
          <a:ext cx="9427080" cy="4107055"/>
        </p:xfrm>
        <a:graphic>
          <a:graphicData uri="http://schemas.openxmlformats.org/drawingml/2006/table">
            <a:tbl>
              <a:tblPr/>
              <a:tblGrid>
                <a:gridCol w="1092119"/>
                <a:gridCol w="1788201"/>
                <a:gridCol w="1612727"/>
                <a:gridCol w="1800284"/>
                <a:gridCol w="1696845"/>
                <a:gridCol w="1436904"/>
              </a:tblGrid>
              <a:tr h="43353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6561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Mediterranean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pasta Bake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Lasagne and Garlic bread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Hot Roast Beef Baguette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and roast potatoes 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Chicken Casserole with boiled Potatoes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Fish Fingers &amp; Chips 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kern="1400" dirty="0" smtClean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7645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Mixed veg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Carrots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Cauliflower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  Peas and</a:t>
                      </a:r>
                      <a:r>
                        <a:rPr lang="en-GB" sz="1200" kern="14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 S</a:t>
                      </a: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weet corn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Baked beans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766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 Salad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Seasonal</a:t>
                      </a:r>
                      <a:r>
                        <a:rPr lang="en-GB" sz="1200" kern="1400" baseline="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 salad </a:t>
                      </a:r>
                      <a:endParaRPr lang="en-GB" sz="1200" kern="1400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86434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Ginger Sponge and Vanilla sauce 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Apple Cornflake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Crunch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20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Fruity</a:t>
                      </a:r>
                      <a:r>
                        <a:rPr lang="en-GB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Flapjack </a:t>
                      </a:r>
                      <a:r>
                        <a:rPr lang="en-GB" sz="1200" b="0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glass of milk</a:t>
                      </a:r>
                      <a:endParaRPr lang="en-GB" sz="1200" b="0" kern="14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63669" y="1196752"/>
            <a:ext cx="3110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7030A0"/>
                </a:solidFill>
                <a:latin typeface="Impact" pitchFamily="34" charset="0"/>
              </a:rPr>
              <a:t>WEEK THREE</a:t>
            </a:r>
            <a:endParaRPr lang="en-GB" sz="3200" dirty="0">
              <a:solidFill>
                <a:srgbClr val="7030A0"/>
              </a:solidFill>
              <a:latin typeface="Impact" pitchFamily="34" charset="0"/>
            </a:endParaRP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6" name="Picture 3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8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1373415" y="5432241"/>
            <a:ext cx="17383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400" b="1" dirty="0">
              <a:solidFill>
                <a:srgbClr val="CE2878"/>
              </a:solidFill>
              <a:latin typeface="+mn-lt"/>
            </a:endParaRPr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4829410" y="5096307"/>
            <a:ext cx="17033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200" dirty="0" smtClean="0">
                <a:latin typeface="+mn-lt"/>
              </a:rPr>
              <a:t>Frozen Yogurt</a:t>
            </a:r>
            <a:endParaRPr lang="en-GB" sz="1200" dirty="0">
              <a:latin typeface="+mn-lt"/>
            </a:endParaRPr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6585295" y="5170631"/>
            <a:ext cx="16621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200" dirty="0" smtClean="0">
                <a:latin typeface="+mn-lt"/>
              </a:rPr>
              <a:t>Apple Pie and ice cream</a:t>
            </a:r>
            <a:endParaRPr lang="en-GB" sz="1200" dirty="0">
              <a:latin typeface="+mn-lt"/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8388565" y="5478408"/>
            <a:ext cx="147093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dirty="0">
              <a:solidFill>
                <a:srgbClr val="CE2878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45891" y="5879872"/>
            <a:ext cx="68735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 smtClean="0">
                <a:solidFill>
                  <a:srgbClr val="7030A0"/>
                </a:solidFill>
                <a:latin typeface="Impact" pitchFamily="34" charset="0"/>
              </a:rPr>
              <a:t>Week Commencing          12/5/14             9/6/14             30/6/14            15/9/14          6/10/14     </a:t>
            </a:r>
            <a:endParaRPr lang="en-GB" sz="1400" dirty="0">
              <a:solidFill>
                <a:srgbClr val="7030A0"/>
              </a:solidFill>
              <a:latin typeface="Impact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9603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24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952" y="4503879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151" y="4499059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714" y="450912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488" y="5252943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498" y="509630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661" y="5182351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361" y="5248504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151" y="235086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370" y="231442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361" y="450912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661" y="4499059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138" y="2320831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022" y="2265285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873" y="231269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43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240</Words>
  <Application>Microsoft Office PowerPoint</Application>
  <PresentationFormat>A4 Paper (210x297 mm)</PresentationFormat>
  <Paragraphs>137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Northumberland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McGrath, Natalie</dc:creator>
  <cp:lastModifiedBy>Stephenson, Donna</cp:lastModifiedBy>
  <cp:revision>66</cp:revision>
  <cp:lastPrinted>2014-03-13T10:11:19Z</cp:lastPrinted>
  <dcterms:created xsi:type="dcterms:W3CDTF">2013-06-05T12:47:07Z</dcterms:created>
  <dcterms:modified xsi:type="dcterms:W3CDTF">2014-05-14T09:49:03Z</dcterms:modified>
</cp:coreProperties>
</file>