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FA8BC14-1E89-49DD-93FC-A9967F59EE01}">
  <a:tblStyle styleId="{4FA8BC14-1E89-49DD-93FC-A9967F59EE0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18" y="-18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4" cy="4965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48644" y="0"/>
            <a:ext cx="2944284" cy="4965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708025" y="744537"/>
            <a:ext cx="5378449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450" y="4717416"/>
            <a:ext cx="5435599" cy="446912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4" cy="4965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  <a:noFill/>
          <a:ln>
            <a:noFill/>
          </a:ln>
        </p:spPr>
        <p:txBody>
          <a:bodyPr lIns="91275" tIns="45625" rIns="91275" bIns="456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4167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79450" y="4717416"/>
            <a:ext cx="5435599" cy="4469129"/>
          </a:xfrm>
          <a:prstGeom prst="rect">
            <a:avLst/>
          </a:prstGeom>
          <a:noFill/>
          <a:ln>
            <a:noFill/>
          </a:ln>
        </p:spPr>
        <p:txBody>
          <a:bodyPr lIns="91275" tIns="45625" rIns="91275" bIns="4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  <a:noFill/>
          <a:ln>
            <a:noFill/>
          </a:ln>
        </p:spPr>
        <p:txBody>
          <a:bodyPr lIns="91275" tIns="45625" rIns="91275" bIns="456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GB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79450" y="4717416"/>
            <a:ext cx="5435599" cy="446912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79450" y="4717416"/>
            <a:ext cx="5435599" cy="4469129"/>
          </a:xfrm>
          <a:prstGeom prst="rect">
            <a:avLst/>
          </a:prstGeom>
          <a:noFill/>
          <a:ln>
            <a:noFill/>
          </a:ln>
        </p:spPr>
        <p:txBody>
          <a:bodyPr lIns="91275" tIns="45625" rIns="91275" bIns="4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Shape 448"/>
          <p:cNvSpPr txBox="1">
            <a:spLocks noGrp="1"/>
          </p:cNvSpPr>
          <p:nvPr>
            <p:ph type="sldNum" idx="12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  <a:noFill/>
          <a:ln>
            <a:noFill/>
          </a:ln>
        </p:spPr>
        <p:txBody>
          <a:bodyPr lIns="91275" tIns="45625" rIns="91275" bIns="456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GB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742950" y="2130425"/>
            <a:ext cx="8420099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1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690018" y="-594517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5370512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830262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099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0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437514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5035550" y="1600200"/>
            <a:ext cx="437514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95300" y="1535112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5032110" y="1535112"/>
            <a:ext cx="437858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5032110" y="2174875"/>
            <a:ext cx="437858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5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95300" y="1435100"/>
            <a:ext cx="3259005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941644" y="4800600"/>
            <a:ext cx="59435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941644" y="612775"/>
            <a:ext cx="59435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941644" y="5367337"/>
            <a:ext cx="59435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7.png"/><Relationship Id="rId1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12" Type="http://schemas.openxmlformats.org/officeDocument/2006/relationships/image" Target="../media/image2.pn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5" Type="http://schemas.openxmlformats.org/officeDocument/2006/relationships/image" Target="../media/image6.png"/><Relationship Id="rId10" Type="http://schemas.openxmlformats.org/officeDocument/2006/relationships/image" Target="../media/image4.png"/><Relationship Id="rId19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10.png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5.png"/><Relationship Id="rId18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12" Type="http://schemas.openxmlformats.org/officeDocument/2006/relationships/image" Target="../media/image2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.png"/><Relationship Id="rId5" Type="http://schemas.openxmlformats.org/officeDocument/2006/relationships/image" Target="../media/image7.png"/><Relationship Id="rId15" Type="http://schemas.openxmlformats.org/officeDocument/2006/relationships/image" Target="../media/image11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9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Shape 89"/>
          <p:cNvGraphicFramePr/>
          <p:nvPr>
            <p:extLst>
              <p:ext uri="{D42A27DB-BD31-4B8C-83A1-F6EECF244321}">
                <p14:modId xmlns:p14="http://schemas.microsoft.com/office/powerpoint/2010/main" val="3569394549"/>
              </p:ext>
            </p:extLst>
          </p:nvPr>
        </p:nvGraphicFramePr>
        <p:xfrm>
          <a:off x="128464" y="1472557"/>
          <a:ext cx="9598250" cy="4615412"/>
        </p:xfrm>
        <a:graphic>
          <a:graphicData uri="http://schemas.openxmlformats.org/drawingml/2006/table">
            <a:tbl>
              <a:tblPr>
                <a:noFill/>
                <a:tableStyleId>{4FA8BC14-1E89-49DD-93FC-A9967F59EE01}</a:tableStyleId>
              </a:tblPr>
              <a:tblGrid>
                <a:gridCol w="1178925"/>
                <a:gridCol w="1694400"/>
                <a:gridCol w="1657675"/>
                <a:gridCol w="1733700"/>
                <a:gridCol w="1690250"/>
                <a:gridCol w="1643300"/>
              </a:tblGrid>
              <a:tr h="360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900" b="1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41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chemeClr val="dk2"/>
                          </a:solidFill>
                        </a:rPr>
                        <a:t>Salmon Fillet</a:t>
                      </a:r>
                      <a:endParaRPr sz="1000" b="1" dirty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chemeClr val="dk2"/>
                        </a:solidFill>
                      </a:endParaRPr>
                    </a:p>
                    <a:p>
                      <a:pPr lvl="0" rtl="0">
                        <a:spcBef>
                          <a:spcPts val="45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chemeClr val="dk2"/>
                          </a:solidFill>
                        </a:rPr>
                        <a:t>Jacket </a:t>
                      </a: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chemeClr val="dk2"/>
                          </a:solidFill>
                        </a:rPr>
                        <a:t>Spaghetti </a:t>
                      </a: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Bolognaise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chemeClr val="dk2"/>
                          </a:solidFill>
                        </a:rPr>
                        <a:t>Jacket </a:t>
                      </a: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Roast of the Day with Yorkshire Pudding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chemeClr val="dk2"/>
                        </a:solidFill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chemeClr val="dk2"/>
                        </a:solidFill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Jacket 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 </a:t>
                      </a:r>
                      <a:r>
                        <a:rPr lang="en-GB" sz="1000" b="1" dirty="0" smtClean="0">
                          <a:solidFill>
                            <a:schemeClr val="dk2"/>
                          </a:solidFill>
                        </a:rPr>
                        <a:t> </a:t>
                      </a: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Chicken Curry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dirty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chemeClr val="dk2"/>
                          </a:solidFill>
                        </a:rPr>
                        <a:t>Jacket </a:t>
                      </a: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chemeClr val="dk2"/>
                          </a:solidFill>
                        </a:rPr>
                        <a:t> </a:t>
                      </a: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Homemade Pizza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Slice</a:t>
                      </a: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chemeClr val="dk2"/>
                          </a:solidFill>
                        </a:rPr>
                        <a:t>Jacket </a:t>
                      </a: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  <a:tr h="705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 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Pasta/Rice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Jacket Potato Wedges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Warm Garlic Bread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chemeClr val="dk2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 Warm Crusty Bread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Roast Potatoes            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New Potatoes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  Crusty Bread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Wholemeal Rice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 Couscous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New Potatoes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Chips 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Pasta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  <a:tr h="473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b="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  <a:tr h="244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Bowl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  <a:tr h="585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Fruit Muffin with a Glass of Milk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Homemade Fruit  Sponge with Custard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Shortbread Biscuit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with Slice of Fruit and Glass of Milk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chemeClr val="dk2"/>
                          </a:solidFill>
                        </a:rPr>
                        <a:t>Fruit Crumble or Apple Pie with Ice Cream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chemeClr val="dk2"/>
                          </a:solidFill>
                        </a:rPr>
                        <a:t>Flapjack with a Glass of Milk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0" name="Shape 90"/>
          <p:cNvSpPr txBox="1"/>
          <p:nvPr/>
        </p:nvSpPr>
        <p:spPr>
          <a:xfrm>
            <a:off x="68627" y="982732"/>
            <a:ext cx="2586796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WEEK ONE</a:t>
            </a:r>
          </a:p>
        </p:txBody>
      </p:sp>
      <p:sp>
        <p:nvSpPr>
          <p:cNvPr id="91" name="Shape 91"/>
          <p:cNvSpPr/>
          <p:nvPr/>
        </p:nvSpPr>
        <p:spPr>
          <a:xfrm>
            <a:off x="1557858" y="6143687"/>
            <a:ext cx="6893546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366092"/>
                </a:solidFill>
                <a:latin typeface="Impact"/>
                <a:ea typeface="Impact"/>
                <a:cs typeface="Impact"/>
                <a:sym typeface="Impact"/>
              </a:rPr>
              <a:t>Fresh Fruit, Yoghurt  and Bread available daily  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         </a:t>
            </a:r>
            <a:r>
              <a:rPr lang="en-GB" sz="16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58741" y="538114"/>
            <a:ext cx="514208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FIRST &amp; PRIMARY SCHOOL</a:t>
            </a:r>
          </a:p>
        </p:txBody>
      </p:sp>
      <p:pic>
        <p:nvPicPr>
          <p:cNvPr id="93" name="Shape 93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751506" y="2112902"/>
            <a:ext cx="141904" cy="145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05650" y="1862465"/>
            <a:ext cx="142597" cy="141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24420" y="3765153"/>
            <a:ext cx="1287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211126" y="1421473"/>
            <a:ext cx="130785" cy="133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935896" y="1401083"/>
            <a:ext cx="127581" cy="129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424066" y="974567"/>
            <a:ext cx="135268" cy="1404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494525" y="3759518"/>
            <a:ext cx="1287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211126" y="2648835"/>
            <a:ext cx="125247" cy="127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336670" y="3769386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93198" y="428608"/>
            <a:ext cx="126624" cy="126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901663" y="432558"/>
            <a:ext cx="122660" cy="122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55304" y="999825"/>
            <a:ext cx="123065" cy="127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Shape 106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433891" y="2648836"/>
            <a:ext cx="127995" cy="127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5107676" y="163119"/>
            <a:ext cx="173434" cy="17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5128800" y="379038"/>
            <a:ext cx="168473" cy="167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125755" y="612100"/>
            <a:ext cx="176651" cy="176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31510" y="829996"/>
            <a:ext cx="170897" cy="16982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/>
          <p:nvPr/>
        </p:nvSpPr>
        <p:spPr>
          <a:xfrm>
            <a:off x="5226273" y="100015"/>
            <a:ext cx="129908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Homemade Dish</a:t>
            </a:r>
          </a:p>
        </p:txBody>
      </p:sp>
      <p:pic>
        <p:nvPicPr>
          <p:cNvPr id="112" name="Shape 11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117264" y="1067040"/>
            <a:ext cx="180239" cy="183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34546" y="163119"/>
            <a:ext cx="158420" cy="161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5478" y="421895"/>
            <a:ext cx="157488" cy="160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041414" y="647160"/>
            <a:ext cx="170897" cy="174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40796" y="852475"/>
            <a:ext cx="174678" cy="178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Shape 117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050609" y="1088386"/>
            <a:ext cx="159783" cy="162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Shape 118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234314" y="142085"/>
            <a:ext cx="158803" cy="164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237847" y="385527"/>
            <a:ext cx="151739" cy="153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Shape 120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237847" y="597939"/>
            <a:ext cx="168811" cy="175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Shape 121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8240903" y="815389"/>
            <a:ext cx="159678" cy="159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Shape 122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237847" y="1014966"/>
            <a:ext cx="178385" cy="181729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Shape 123"/>
          <p:cNvSpPr txBox="1"/>
          <p:nvPr/>
        </p:nvSpPr>
        <p:spPr>
          <a:xfrm>
            <a:off x="5238817" y="333848"/>
            <a:ext cx="150793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Celery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5236126" y="538389"/>
            <a:ext cx="1839571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Cereals Containing Gluten 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5260078" y="785618"/>
            <a:ext cx="167164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Crustaceans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5267796" y="1001305"/>
            <a:ext cx="167164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Eggs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7130707" y="331343"/>
            <a:ext cx="1114704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Lupin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7126863" y="595983"/>
            <a:ext cx="11158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Milk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7119746" y="807266"/>
            <a:ext cx="112566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Molluscs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7119746" y="1014966"/>
            <a:ext cx="1118101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Mustard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8366372" y="86021"/>
            <a:ext cx="107464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Nuts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8360725" y="305839"/>
            <a:ext cx="1136786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Peanuts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8347111" y="547070"/>
            <a:ext cx="11223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Sesame Seeds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8367084" y="767220"/>
            <a:ext cx="107447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Soya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8366372" y="955016"/>
            <a:ext cx="120980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Sulphur Dioxide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7130707" y="118744"/>
            <a:ext cx="990346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</a:t>
            </a:r>
          </a:p>
        </p:txBody>
      </p:sp>
      <p:pic>
        <p:nvPicPr>
          <p:cNvPr id="137" name="Shape 13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1270130" y="428608"/>
            <a:ext cx="128961" cy="133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448851" y="3767178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052400" y="4273525"/>
            <a:ext cx="141900" cy="14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317887" y="2166984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338275" y="2257915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369168" y="5911690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4874" y="2253123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044426" y="3767183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3901" y="4632625"/>
            <a:ext cx="1239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853124" y="3771226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65170" y="5909448"/>
            <a:ext cx="1326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597325" y="5909905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727078" y="5911707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058106" y="2163777"/>
            <a:ext cx="133200" cy="1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Shape 15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191311" y="2169324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190554" y="3767618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408633" y="2738375"/>
            <a:ext cx="1284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060652" y="5909448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523964" y="5909898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2726" y="3754473"/>
            <a:ext cx="138000" cy="14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745997" y="4172613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Shape 171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091700" y="5910056"/>
            <a:ext cx="1284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Shape 174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211107" y="2204081"/>
            <a:ext cx="1284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Shape 17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831737" y="3753328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337512" y="5909437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75314" y="3753327"/>
            <a:ext cx="133200" cy="1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578007" y="2171821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706410" y="2166928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Shape 18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97892" y="2200775"/>
            <a:ext cx="133200" cy="1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Shape 18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211472" y="5912294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Shape 189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208465" y="3760326"/>
            <a:ext cx="126900" cy="1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70025" y="3761867"/>
            <a:ext cx="122100" cy="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Shape 191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740715" y="5917100"/>
            <a:ext cx="122700" cy="12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Shape 19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456352" y="2166276"/>
            <a:ext cx="133200" cy="1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Shape 19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038875" y="4002601"/>
            <a:ext cx="139200" cy="13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Shape 194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159445" y="678651"/>
            <a:ext cx="1308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489604" y="841926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Shape 19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831096" y="2206314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Shape 19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082997" y="2203928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Shape 200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61414" y="3761935"/>
            <a:ext cx="139800" cy="14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Shape 20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983102" y="3755123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327275" y="3771080"/>
            <a:ext cx="122100" cy="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Shape 205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17611" y="3768669"/>
            <a:ext cx="126900" cy="1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 txBox="1"/>
          <p:nvPr/>
        </p:nvSpPr>
        <p:spPr>
          <a:xfrm>
            <a:off x="0" y="-45375"/>
            <a:ext cx="5031300" cy="83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4800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SUMMER MENU 2017</a:t>
            </a:r>
          </a:p>
        </p:txBody>
      </p:sp>
      <p:pic>
        <p:nvPicPr>
          <p:cNvPr id="208" name="Shape 20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494818" y="4092298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Shape 21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128475" y="6089725"/>
            <a:ext cx="1209800" cy="6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Shape 21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746000" y="4345276"/>
            <a:ext cx="139200" cy="13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Shape 21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81776" y="5912303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Shape 21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839578" y="5912303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Shape 21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211250" y="5909905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Shape 21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619082" y="3767627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Shape 219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789306" y="3769428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Shape 220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425802" y="4217021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Shape 22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443207" y="4395602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Shape 22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467676" y="5912303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Shape 22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619827" y="5915146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Shape 22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898532" y="5909902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Shape 22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8182101" y="2375091"/>
            <a:ext cx="133200" cy="13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Shape 230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356714" y="2388598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Shape 23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518431" y="2381390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Shape 23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8196076" y="3758778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Shape 23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325982" y="3758427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Shape 234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455881" y="3758428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Shape 235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469415" y="3768676"/>
            <a:ext cx="126900" cy="1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Shape 23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194017" y="4243724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8207976" y="5909453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Shape 238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363442" y="5912299"/>
            <a:ext cx="1266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Shape 23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517428" y="5909896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Shape 24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337535" y="5349394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Shape 24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468929" y="5351651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Shape 24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77835" y="5337244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Shape 24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007698" y="536516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Shape 24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425060" y="536266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Shape 24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8121051" y="5348932"/>
            <a:ext cx="122100" cy="12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Shape 24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139079" y="5365176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Shape 248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782066" y="5337251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Shape 249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562404" y="5362676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Shape 250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251175" y="5345807"/>
            <a:ext cx="122100" cy="12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Shape 25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597325" y="5346555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Shape 25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264175" y="5368280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Shape 25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913288" y="5350180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Shape 25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696750" y="5368230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Shape 25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378300" y="5348891"/>
            <a:ext cx="122100" cy="12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Shape 256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477799" y="5339051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Shape 257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799249" y="5339051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Shape 258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219574" y="5353451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Shape 259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61349" y="5339051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Shape 260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45349" y="5339051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Shape 261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664900" y="5338892"/>
            <a:ext cx="122100" cy="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Shape 262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0675" y="5338892"/>
            <a:ext cx="122100" cy="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Shape 263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76450" y="5353617"/>
            <a:ext cx="122100" cy="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Shape 264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10900" y="5338892"/>
            <a:ext cx="122100" cy="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Shape 265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402225" y="5338892"/>
            <a:ext cx="122100" cy="12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1310821" y="6204694"/>
            <a:ext cx="7115854" cy="8002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4F6128"/>
                </a:solidFill>
                <a:latin typeface="Impact"/>
                <a:ea typeface="Impact"/>
                <a:cs typeface="Impact"/>
                <a:sym typeface="Impact"/>
              </a:rPr>
              <a:t>Fresh Fruit, Yoghurt  and Bread available daily  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 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aphicFrame>
        <p:nvGraphicFramePr>
          <p:cNvPr id="271" name="Shape 271"/>
          <p:cNvGraphicFramePr/>
          <p:nvPr>
            <p:extLst>
              <p:ext uri="{D42A27DB-BD31-4B8C-83A1-F6EECF244321}">
                <p14:modId xmlns:p14="http://schemas.microsoft.com/office/powerpoint/2010/main" val="3623919889"/>
              </p:ext>
            </p:extLst>
          </p:nvPr>
        </p:nvGraphicFramePr>
        <p:xfrm>
          <a:off x="218277" y="1497169"/>
          <a:ext cx="9507375" cy="4587085"/>
        </p:xfrm>
        <a:graphic>
          <a:graphicData uri="http://schemas.openxmlformats.org/drawingml/2006/table">
            <a:tbl>
              <a:tblPr>
                <a:noFill/>
                <a:tableStyleId>{4FA8BC14-1E89-49DD-93FC-A9967F59EE01}</a:tableStyleId>
              </a:tblPr>
              <a:tblGrid>
                <a:gridCol w="1087250"/>
                <a:gridCol w="1685450"/>
                <a:gridCol w="1700300"/>
                <a:gridCol w="1756075"/>
                <a:gridCol w="1656175"/>
                <a:gridCol w="1622125"/>
              </a:tblGrid>
              <a:tr h="360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900" b="1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69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rgbClr val="4F6128"/>
                          </a:solidFill>
                        </a:rPr>
                        <a:t>Fish </a:t>
                      </a: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cake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rgbClr val="4F6128"/>
                          </a:solidFill>
                        </a:rPr>
                        <a:t>Jacket </a:t>
                      </a: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Potato with a Choice of Fillings</a:t>
                      </a: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Savoury Mince Pie 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Jacket 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Roast of the Day with Yorkshire Pudding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Jacket 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 Curry of the Day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Jacket 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Fish Fingers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Jacket Potato with a Choice of Filling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  <a:tr h="642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  Pasta / Rice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Jacket Potato Wedges Crusty Bread</a:t>
                      </a: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4F612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Creamed Potatoes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4F612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Parsley Potatoes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Roast Potatoes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New Potatoes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 Basmati Rice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Parsley potatoes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4F612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Chips 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4F612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Pasta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  <a:tr h="232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  <a:tr h="356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Seasonal Salad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  <a:tr h="841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b="1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Chocolate Brownie with a Glass of Milk</a:t>
                      </a:r>
                      <a:r>
                        <a:rPr lang="en-GB" sz="1000" b="1" u="none" strike="noStrike" cap="none">
                          <a:solidFill>
                            <a:srgbClr val="4F612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Peach / Fruit Sponge with Custard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Fruit and Jelly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or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Jelly and Ice Cream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4F612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Iced Cake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Fruit Mousse Slice</a:t>
                      </a:r>
                      <a:r>
                        <a:rPr lang="en-GB" sz="1100" b="1">
                          <a:solidFill>
                            <a:srgbClr val="4F6128"/>
                          </a:solidFill>
                        </a:rPr>
                        <a:t>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or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Cheese and Biscuits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Homemade Biscuit with a Slice of Fruit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or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>
                          <a:solidFill>
                            <a:srgbClr val="4F6128"/>
                          </a:solidFill>
                        </a:rPr>
                        <a:t>Fruit Meringue Nests</a:t>
                      </a:r>
                      <a:r>
                        <a:rPr lang="en-GB" sz="1000" b="1" u="none" strike="noStrike" cap="none">
                          <a:solidFill>
                            <a:srgbClr val="4F612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72" name="Shape 272"/>
          <p:cNvSpPr txBox="1"/>
          <p:nvPr/>
        </p:nvSpPr>
        <p:spPr>
          <a:xfrm>
            <a:off x="79234" y="1026229"/>
            <a:ext cx="254830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WEEK TWO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58765" y="579610"/>
            <a:ext cx="5242897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FIRST &amp; PRIMARY SCHOOL</a:t>
            </a:r>
          </a:p>
        </p:txBody>
      </p:sp>
      <p:pic>
        <p:nvPicPr>
          <p:cNvPr id="274" name="Shape 274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39687" y="830937"/>
            <a:ext cx="168473" cy="167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Shape 27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50342" y="1146307"/>
            <a:ext cx="154385" cy="159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976725" y="823620"/>
            <a:ext cx="168811" cy="175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Shape 27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963112" y="1094686"/>
            <a:ext cx="180239" cy="183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Shape 278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960054" y="1376617"/>
            <a:ext cx="151739" cy="153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Shape 279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279298" y="1409549"/>
            <a:ext cx="159678" cy="159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Shape 280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279298" y="1693477"/>
            <a:ext cx="176651" cy="176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Shape 281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971525" y="1693477"/>
            <a:ext cx="174678" cy="178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Shape 28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273542" y="1977250"/>
            <a:ext cx="170897" cy="174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Shape 283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50342" y="2199876"/>
            <a:ext cx="170897" cy="169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Shape 284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937509" y="2207432"/>
            <a:ext cx="159783" cy="162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Shape 285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250342" y="2443823"/>
            <a:ext cx="157488" cy="160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Shape 286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956903" y="2423225"/>
            <a:ext cx="158803" cy="164872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Shape 287"/>
          <p:cNvSpPr txBox="1"/>
          <p:nvPr/>
        </p:nvSpPr>
        <p:spPr>
          <a:xfrm>
            <a:off x="5198535" y="102040"/>
            <a:ext cx="129908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Homemade Dish</a:t>
            </a:r>
          </a:p>
        </p:txBody>
      </p:sp>
      <p:pic>
        <p:nvPicPr>
          <p:cNvPr id="288" name="Shape 28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88569" y="148141"/>
            <a:ext cx="179127" cy="184795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Shape 289"/>
          <p:cNvSpPr txBox="1"/>
          <p:nvPr/>
        </p:nvSpPr>
        <p:spPr>
          <a:xfrm>
            <a:off x="5207485" y="324511"/>
            <a:ext cx="150793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Celery</a:t>
            </a:r>
          </a:p>
        </p:txBody>
      </p:sp>
      <p:pic>
        <p:nvPicPr>
          <p:cNvPr id="290" name="Shape 290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02966" y="379037"/>
            <a:ext cx="168473" cy="167944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Shape 291"/>
          <p:cNvSpPr txBox="1"/>
          <p:nvPr/>
        </p:nvSpPr>
        <p:spPr>
          <a:xfrm>
            <a:off x="5207485" y="555870"/>
            <a:ext cx="1839571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Cereals Containing Gluten </a:t>
            </a:r>
          </a:p>
        </p:txBody>
      </p:sp>
      <p:pic>
        <p:nvPicPr>
          <p:cNvPr id="292" name="Shape 292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02966" y="606320"/>
            <a:ext cx="176651" cy="176097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5226273" y="785618"/>
            <a:ext cx="167164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Crustaceans</a:t>
            </a:r>
          </a:p>
        </p:txBody>
      </p:sp>
      <p:pic>
        <p:nvPicPr>
          <p:cNvPr id="294" name="Shape 294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113087" y="835791"/>
            <a:ext cx="170897" cy="169827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Shape 295"/>
          <p:cNvSpPr txBox="1"/>
          <p:nvPr/>
        </p:nvSpPr>
        <p:spPr>
          <a:xfrm>
            <a:off x="5240296" y="1001305"/>
            <a:ext cx="167164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Eggs</a:t>
            </a:r>
          </a:p>
        </p:txBody>
      </p:sp>
      <p:pic>
        <p:nvPicPr>
          <p:cNvPr id="296" name="Shape 296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99378" y="1054499"/>
            <a:ext cx="180239" cy="183619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Shape 297"/>
          <p:cNvSpPr txBox="1"/>
          <p:nvPr/>
        </p:nvSpPr>
        <p:spPr>
          <a:xfrm>
            <a:off x="7160052" y="95417"/>
            <a:ext cx="946731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</a:t>
            </a:r>
          </a:p>
        </p:txBody>
      </p:sp>
      <p:pic>
        <p:nvPicPr>
          <p:cNvPr id="298" name="Shape 298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043213" y="145694"/>
            <a:ext cx="170897" cy="174101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Shape 299"/>
          <p:cNvSpPr txBox="1"/>
          <p:nvPr/>
        </p:nvSpPr>
        <p:spPr>
          <a:xfrm>
            <a:off x="7161207" y="272384"/>
            <a:ext cx="1114704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Lupin</a:t>
            </a:r>
          </a:p>
        </p:txBody>
      </p:sp>
      <p:pic>
        <p:nvPicPr>
          <p:cNvPr id="300" name="Shape 300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058464" y="338745"/>
            <a:ext cx="157488" cy="160943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 txBox="1"/>
          <p:nvPr/>
        </p:nvSpPr>
        <p:spPr>
          <a:xfrm>
            <a:off x="7160052" y="484816"/>
            <a:ext cx="11158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Milk</a:t>
            </a:r>
          </a:p>
        </p:txBody>
      </p:sp>
      <p:pic>
        <p:nvPicPr>
          <p:cNvPr id="302" name="Shape 30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058464" y="541127"/>
            <a:ext cx="170897" cy="174646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Shape 303"/>
          <p:cNvSpPr txBox="1"/>
          <p:nvPr/>
        </p:nvSpPr>
        <p:spPr>
          <a:xfrm>
            <a:off x="7119821" y="689327"/>
            <a:ext cx="112566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Molluscs</a:t>
            </a:r>
          </a:p>
        </p:txBody>
      </p:sp>
      <p:pic>
        <p:nvPicPr>
          <p:cNvPr id="304" name="Shape 304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046785" y="775554"/>
            <a:ext cx="161501" cy="165045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Shape 305"/>
          <p:cNvSpPr txBox="1"/>
          <p:nvPr/>
        </p:nvSpPr>
        <p:spPr>
          <a:xfrm>
            <a:off x="7128661" y="877742"/>
            <a:ext cx="1118101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Mustard</a:t>
            </a:r>
          </a:p>
        </p:txBody>
      </p:sp>
      <p:pic>
        <p:nvPicPr>
          <p:cNvPr id="306" name="Shape 306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056167" y="975859"/>
            <a:ext cx="159783" cy="162272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Shape 307"/>
          <p:cNvSpPr txBox="1"/>
          <p:nvPr/>
        </p:nvSpPr>
        <p:spPr>
          <a:xfrm>
            <a:off x="8262909" y="89444"/>
            <a:ext cx="11651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Nuts</a:t>
            </a:r>
          </a:p>
        </p:txBody>
      </p:sp>
      <p:pic>
        <p:nvPicPr>
          <p:cNvPr id="308" name="Shape 308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8157236" y="151481"/>
            <a:ext cx="158803" cy="164872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Shape 309"/>
          <p:cNvSpPr txBox="1"/>
          <p:nvPr/>
        </p:nvSpPr>
        <p:spPr>
          <a:xfrm>
            <a:off x="8277067" y="272385"/>
            <a:ext cx="1136786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Peanuts</a:t>
            </a:r>
          </a:p>
        </p:txBody>
      </p:sp>
      <p:pic>
        <p:nvPicPr>
          <p:cNvPr id="310" name="Shape 310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170893" y="334048"/>
            <a:ext cx="151739" cy="153672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Shape 311"/>
          <p:cNvSpPr txBox="1"/>
          <p:nvPr/>
        </p:nvSpPr>
        <p:spPr>
          <a:xfrm>
            <a:off x="8284250" y="478574"/>
            <a:ext cx="1202156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Sesame Seeds</a:t>
            </a:r>
          </a:p>
        </p:txBody>
      </p:sp>
      <p:pic>
        <p:nvPicPr>
          <p:cNvPr id="312" name="Shape 312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66903" y="535685"/>
            <a:ext cx="168811" cy="175263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Shape 313"/>
          <p:cNvSpPr txBox="1"/>
          <p:nvPr/>
        </p:nvSpPr>
        <p:spPr>
          <a:xfrm>
            <a:off x="8294117" y="651375"/>
            <a:ext cx="11928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Soya</a:t>
            </a:r>
          </a:p>
        </p:txBody>
      </p:sp>
      <p:pic>
        <p:nvPicPr>
          <p:cNvPr id="314" name="Shape 314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176036" y="734893"/>
            <a:ext cx="159678" cy="159179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Shape 315"/>
          <p:cNvSpPr txBox="1"/>
          <p:nvPr/>
        </p:nvSpPr>
        <p:spPr>
          <a:xfrm>
            <a:off x="8301796" y="835791"/>
            <a:ext cx="132032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Sulphur Dioxide</a:t>
            </a:r>
          </a:p>
        </p:txBody>
      </p:sp>
      <p:pic>
        <p:nvPicPr>
          <p:cNvPr id="316" name="Shape 316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185310" y="939630"/>
            <a:ext cx="150403" cy="15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Shape 317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-952562" y="2677125"/>
            <a:ext cx="150403" cy="15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Shape 318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962950" y="1949355"/>
            <a:ext cx="170897" cy="174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Shape 32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52951" y="5993567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Shape 322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14991" y="4354017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Shape 32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17471" y="2249082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Shape 32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164699" y="2149341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Shape 32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91592" y="2149348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Shape 326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15501" y="2148907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Shape 32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488033" y="3042963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Shape 329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10432" y="3792301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Shape 330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606376" y="3038316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Shape 331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852524" y="3046432"/>
            <a:ext cx="117900" cy="11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Shape 33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75876" y="5994776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366529" y="3042967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Shape 33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305094" y="5988929"/>
            <a:ext cx="135300" cy="1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Shape 33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839574" y="2251938"/>
            <a:ext cx="126900" cy="12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Shape 340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39576" y="3042526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Shape 34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046795" y="2151899"/>
            <a:ext cx="117900" cy="12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Shape 34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7621" y="2086749"/>
            <a:ext cx="128099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Shape 34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611014" y="5994764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Shape 34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488024" y="3792761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Shape 350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44598" y="5994322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Shape 351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828075" y="3802449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Shape 35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043809" y="4033291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Shape 35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043809" y="4273830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Shape 35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65921" y="599206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Shape 35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173994" y="5994766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Shape 35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43175" y="5999428"/>
            <a:ext cx="117900" cy="12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Shape 35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625719" y="2084052"/>
            <a:ext cx="134400" cy="1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Shape 360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2696671" y="3788989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Shape 361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496437" y="3806140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Shape 36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12830" y="5354721"/>
            <a:ext cx="135300" cy="1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Shape 363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884428" y="6027718"/>
            <a:ext cx="130500" cy="1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Shape 36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494471" y="4337089"/>
            <a:ext cx="134400" cy="1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Shape 367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809817" y="3792550"/>
            <a:ext cx="141300" cy="14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Shape 368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1128" y="3785692"/>
            <a:ext cx="138600" cy="14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Shape 36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740357" y="5989385"/>
            <a:ext cx="134400" cy="137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Shape 370"/>
          <p:cNvSpPr txBox="1"/>
          <p:nvPr/>
        </p:nvSpPr>
        <p:spPr>
          <a:xfrm>
            <a:off x="2151" y="6400"/>
            <a:ext cx="5110800" cy="83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4800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SUMMER MENU 2017</a:t>
            </a:r>
          </a:p>
        </p:txBody>
      </p:sp>
      <p:pic>
        <p:nvPicPr>
          <p:cNvPr id="372" name="Shape 372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34250" y="6204700"/>
            <a:ext cx="1136774" cy="599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Shape 37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65929" y="3790071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Shape 37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41704" y="3790071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Shape 37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17479" y="3790071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Shape 38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164549" y="3792786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Shape 38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865924" y="3792761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Shape 38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10307" y="3792326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Shape 383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526600" y="3785733"/>
            <a:ext cx="138600" cy="14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Shape 384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4395196" y="3789014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Shape 38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964967" y="2251785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Shape 386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96076" y="2251357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Shape 38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10175" y="3792799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Shape 38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739969" y="6023529"/>
            <a:ext cx="135300" cy="1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Shape 39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612869" y="3803452"/>
            <a:ext cx="134400" cy="1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Shape 39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7621" y="3803449"/>
            <a:ext cx="128099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Shape 39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760121" y="3803452"/>
            <a:ext cx="138600" cy="14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Shape 39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7621" y="5353524"/>
            <a:ext cx="128099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Shape 39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614825" y="5358925"/>
            <a:ext cx="130500" cy="1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Shape 400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53825" y="5352399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Shape 40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496425" y="5781550"/>
            <a:ext cx="130499" cy="1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Shape 40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53825" y="5778549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Shape 40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58946" y="5992074"/>
            <a:ext cx="128099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Shape 40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598450" y="5993125"/>
            <a:ext cx="130500" cy="1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Shape 40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171387" y="2313925"/>
            <a:ext cx="130500" cy="1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Shape 406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8335721" y="2311814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Shape 40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3521" y="3791424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Shape 41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285619" y="3787352"/>
            <a:ext cx="134400" cy="13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Shape 411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444024" y="3790375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Shape 412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9355117" y="3802250"/>
            <a:ext cx="141300" cy="14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Shape 41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171400" y="4259300"/>
            <a:ext cx="130500" cy="1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Shape 41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287575" y="5555775"/>
            <a:ext cx="130500" cy="1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Shape 41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3521" y="5554724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Shape 41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495680" y="5551571"/>
            <a:ext cx="135300" cy="1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Shape 41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64425" y="6033324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Shape 41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887724" y="4342511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Shape 42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310818" y="5175597"/>
            <a:ext cx="117900" cy="12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Shape 42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016706" y="5175597"/>
            <a:ext cx="117900" cy="12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Shape 42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428456" y="5172534"/>
            <a:ext cx="117900" cy="12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Shape 42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78831" y="5187672"/>
            <a:ext cx="117900" cy="12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Shape 42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8126918" y="5213034"/>
            <a:ext cx="117900" cy="12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Shape 425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15907" y="5172601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Shape 426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17244" y="5175276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Shape 42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818594" y="5184651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Shape 428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24607" y="5170063"/>
            <a:ext cx="125099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Shape 429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221298" y="5213035"/>
            <a:ext cx="1251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Shape 430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828075" y="5177074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Shape 431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534850" y="5171324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Shape 432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9375" y="5153174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Shape 433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59400" y="5153174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Shape 434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2696671" y="5181364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Shape 435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4395196" y="5181364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Shape 436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093721" y="5181364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Shape 437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792246" y="5144189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Shape 438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9494496" y="5144189"/>
            <a:ext cx="131400" cy="13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Shape 439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265737" y="5186474"/>
            <a:ext cx="122100" cy="1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Shape 44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556864" y="5169964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Shape 44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257914" y="5175714"/>
            <a:ext cx="123899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Shape 44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923501" y="5185101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Shape 44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359589" y="5210464"/>
            <a:ext cx="123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Shape 44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647464" y="5175714"/>
            <a:ext cx="123900" cy="12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/>
          <p:nvPr/>
        </p:nvSpPr>
        <p:spPr>
          <a:xfrm>
            <a:off x="1360600" y="6210119"/>
            <a:ext cx="7176796" cy="8002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Fresh Fruit, Yoghurt  and Bread available daily  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6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 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aphicFrame>
        <p:nvGraphicFramePr>
          <p:cNvPr id="451" name="Shape 451"/>
          <p:cNvGraphicFramePr/>
          <p:nvPr>
            <p:extLst>
              <p:ext uri="{D42A27DB-BD31-4B8C-83A1-F6EECF244321}">
                <p14:modId xmlns:p14="http://schemas.microsoft.com/office/powerpoint/2010/main" val="3887427591"/>
              </p:ext>
            </p:extLst>
          </p:nvPr>
        </p:nvGraphicFramePr>
        <p:xfrm>
          <a:off x="200472" y="1628800"/>
          <a:ext cx="9577050" cy="4137681"/>
        </p:xfrm>
        <a:graphic>
          <a:graphicData uri="http://schemas.openxmlformats.org/drawingml/2006/table">
            <a:tbl>
              <a:tblPr>
                <a:noFill/>
                <a:tableStyleId>{4FA8BC14-1E89-49DD-93FC-A9967F59EE01}</a:tableStyleId>
              </a:tblPr>
              <a:tblGrid>
                <a:gridCol w="1008100"/>
                <a:gridCol w="1733800"/>
                <a:gridCol w="1794600"/>
                <a:gridCol w="1728200"/>
                <a:gridCol w="1656175"/>
                <a:gridCol w="1656175"/>
              </a:tblGrid>
              <a:tr h="360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900" b="1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746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7030A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en-GB" sz="1000" b="1" dirty="0" smtClean="0">
                          <a:solidFill>
                            <a:srgbClr val="7030A0"/>
                          </a:solidFill>
                        </a:rPr>
                        <a:t>Sweet 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&amp; Sour of the Day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dirty="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dirty="0">
                        <a:solidFill>
                          <a:schemeClr val="dk1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rgbClr val="4F6128"/>
                          </a:solidFill>
                        </a:rPr>
                        <a:t>J</a:t>
                      </a:r>
                      <a:r>
                        <a:rPr lang="en-GB" sz="1000" b="1" dirty="0" smtClean="0">
                          <a:solidFill>
                            <a:srgbClr val="7030A0"/>
                          </a:solidFill>
                        </a:rPr>
                        <a:t>acket 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Savoury Mince &amp; </a:t>
                      </a:r>
                      <a:r>
                        <a:rPr lang="en-GB" sz="1000" b="1" dirty="0" smtClean="0">
                          <a:solidFill>
                            <a:srgbClr val="7030A0"/>
                          </a:solidFill>
                        </a:rPr>
                        <a:t>Dumplings</a:t>
                      </a:r>
                      <a:endParaRPr lang="en-GB"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J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acket 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Roast of the Day with Yorkshire Pudding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J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acket 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rgbClr val="7030A0"/>
                          </a:solidFill>
                        </a:rPr>
                        <a:t>Ricotta 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Tortellini with Tomato &amp; Basil Sauce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ct val="25000"/>
                        <a:buFont typeface="Arial"/>
                        <a:buNone/>
                      </a:pPr>
                      <a:endParaRPr lang="en-GB" sz="1000" b="1" dirty="0" smtClean="0">
                        <a:solidFill>
                          <a:srgbClr val="4F6128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smtClean="0">
                          <a:solidFill>
                            <a:srgbClr val="4F6128"/>
                          </a:solidFill>
                        </a:rPr>
                        <a:t>J</a:t>
                      </a:r>
                      <a:r>
                        <a:rPr lang="en-GB" sz="1000" b="1" dirty="0" smtClean="0">
                          <a:solidFill>
                            <a:srgbClr val="7030A0"/>
                          </a:solidFill>
                        </a:rPr>
                        <a:t>acket 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Potato with a Choice of Fillings</a:t>
                      </a:r>
                      <a:r>
                        <a:rPr lang="en-GB" sz="1000" b="1" u="none" strike="noStrike" cap="none" dirty="0">
                          <a:solidFill>
                            <a:srgbClr val="7030A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                        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Oven Baked Sausage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4F6128"/>
                          </a:solidFill>
                        </a:rPr>
                        <a:t>J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acket Potato with a Choice of Fillings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534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  Pasta / Rice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Jacket Potato Wedges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Wholemeal Rice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Creamed Potatoes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Crusty Bread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Roast Potatoes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Parsley Potatoes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Creamed Potato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Parsley Potatoes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Crusty Bread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7030A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Chips 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b="1" u="none" strike="noStrike" cap="none">
                          <a:solidFill>
                            <a:srgbClr val="7030A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Pasta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24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276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 Seasonal Salads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 Seasonal Salads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 Seasonal Salads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 Seasonal Salads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 Seasonal Salads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Plated Salads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604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rgbClr val="7030A0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rgbClr val="7030A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Syrup / Jam / Ginger   Sponge with Custard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Fruit Whip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000" b="1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Homemade Biscuit with a Glass of Juice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 dirty="0">
                        <a:solidFill>
                          <a:srgbClr val="7030A0"/>
                        </a:solidFill>
                      </a:endParaRP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 dirty="0" err="1">
                          <a:solidFill>
                            <a:srgbClr val="7030A0"/>
                          </a:solidFill>
                        </a:rPr>
                        <a:t>Tutti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GB" sz="1000" b="1" dirty="0" err="1">
                          <a:solidFill>
                            <a:srgbClr val="7030A0"/>
                          </a:solidFill>
                        </a:rPr>
                        <a:t>Frutti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</a:rPr>
                        <a:t> Cake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Fruit Cheesecake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 or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Fruit Salad or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000" b="1">
                          <a:solidFill>
                            <a:srgbClr val="7030A0"/>
                          </a:solidFill>
                        </a:rPr>
                        <a:t>Lemon Meringue pie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52" name="Shape 452"/>
          <p:cNvSpPr txBox="1"/>
          <p:nvPr/>
        </p:nvSpPr>
        <p:spPr>
          <a:xfrm>
            <a:off x="101009" y="1112158"/>
            <a:ext cx="225165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WEEK THREE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66708" y="650624"/>
            <a:ext cx="5134619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FIRST &amp; PRIMARY SCHOOL</a:t>
            </a:r>
          </a:p>
        </p:txBody>
      </p:sp>
      <p:pic>
        <p:nvPicPr>
          <p:cNvPr id="454" name="Shape 454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948504" y="2416914"/>
            <a:ext cx="150300" cy="15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Shape 455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948504" y="2194364"/>
            <a:ext cx="158803" cy="164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Shape 456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961646" y="1930402"/>
            <a:ext cx="159783" cy="162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Shape 457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947445" y="1709941"/>
            <a:ext cx="156694" cy="159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Shape 458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963537" y="1458890"/>
            <a:ext cx="145939" cy="149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Shape 459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933324" y="1181913"/>
            <a:ext cx="151739" cy="153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Shape 460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947404" y="957276"/>
            <a:ext cx="145540" cy="148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Shape 461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933324" y="643929"/>
            <a:ext cx="151601" cy="157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Shape 462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250342" y="2443823"/>
            <a:ext cx="157488" cy="160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Shape 463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50342" y="2199876"/>
            <a:ext cx="170897" cy="169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Shape 46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73542" y="2005501"/>
            <a:ext cx="143252" cy="146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Shape 46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279296" y="1709941"/>
            <a:ext cx="160136" cy="159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Shape 466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279298" y="1420184"/>
            <a:ext cx="149007" cy="148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Shape 467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1239687" y="843908"/>
            <a:ext cx="155461" cy="154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Shape 46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-1282620" y="1139804"/>
            <a:ext cx="152330" cy="157148"/>
          </a:xfrm>
          <a:prstGeom prst="rect">
            <a:avLst/>
          </a:prstGeom>
          <a:noFill/>
          <a:ln>
            <a:noFill/>
          </a:ln>
        </p:spPr>
      </p:pic>
      <p:sp>
        <p:nvSpPr>
          <p:cNvPr id="469" name="Shape 469"/>
          <p:cNvSpPr txBox="1"/>
          <p:nvPr/>
        </p:nvSpPr>
        <p:spPr>
          <a:xfrm>
            <a:off x="5198535" y="102040"/>
            <a:ext cx="129908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Homemade Dish</a:t>
            </a:r>
          </a:p>
        </p:txBody>
      </p:sp>
      <p:sp>
        <p:nvSpPr>
          <p:cNvPr id="470" name="Shape 470"/>
          <p:cNvSpPr txBox="1"/>
          <p:nvPr/>
        </p:nvSpPr>
        <p:spPr>
          <a:xfrm>
            <a:off x="5207485" y="324511"/>
            <a:ext cx="150793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Celery</a:t>
            </a:r>
          </a:p>
        </p:txBody>
      </p:sp>
      <p:sp>
        <p:nvSpPr>
          <p:cNvPr id="471" name="Shape 471"/>
          <p:cNvSpPr txBox="1"/>
          <p:nvPr/>
        </p:nvSpPr>
        <p:spPr>
          <a:xfrm>
            <a:off x="5207485" y="555870"/>
            <a:ext cx="1839571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Cereals Containing Gluten 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5226273" y="785618"/>
            <a:ext cx="167164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Crustaceans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5240296" y="1008158"/>
            <a:ext cx="167164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Eggs</a:t>
            </a:r>
          </a:p>
        </p:txBody>
      </p:sp>
      <p:sp>
        <p:nvSpPr>
          <p:cNvPr id="474" name="Shape 474"/>
          <p:cNvSpPr txBox="1"/>
          <p:nvPr/>
        </p:nvSpPr>
        <p:spPr>
          <a:xfrm>
            <a:off x="7169209" y="66730"/>
            <a:ext cx="835822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Fish</a:t>
            </a:r>
          </a:p>
        </p:txBody>
      </p:sp>
      <p:pic>
        <p:nvPicPr>
          <p:cNvPr id="475" name="Shape 47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065896" y="151784"/>
            <a:ext cx="179127" cy="184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Shape 476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5088873" y="406947"/>
            <a:ext cx="168473" cy="167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Shape 47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088873" y="617072"/>
            <a:ext cx="176651" cy="176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Shape 478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095839" y="843908"/>
            <a:ext cx="170897" cy="169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Shape 479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091167" y="1082141"/>
            <a:ext cx="180239" cy="183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Shape 480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45052" y="116118"/>
            <a:ext cx="170897" cy="174101"/>
          </a:xfrm>
          <a:prstGeom prst="rect">
            <a:avLst/>
          </a:prstGeom>
          <a:noFill/>
          <a:ln>
            <a:noFill/>
          </a:ln>
        </p:spPr>
      </p:pic>
      <p:sp>
        <p:nvSpPr>
          <p:cNvPr id="481" name="Shape 481"/>
          <p:cNvSpPr txBox="1"/>
          <p:nvPr/>
        </p:nvSpPr>
        <p:spPr>
          <a:xfrm>
            <a:off x="7161207" y="248664"/>
            <a:ext cx="1114704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Lupin</a:t>
            </a:r>
          </a:p>
        </p:txBody>
      </p:sp>
      <p:pic>
        <p:nvPicPr>
          <p:cNvPr id="482" name="Shape 482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064778" y="329976"/>
            <a:ext cx="157488" cy="160943"/>
          </a:xfrm>
          <a:prstGeom prst="rect">
            <a:avLst/>
          </a:prstGeom>
          <a:noFill/>
          <a:ln>
            <a:noFill/>
          </a:ln>
        </p:spPr>
      </p:pic>
      <p:sp>
        <p:nvSpPr>
          <p:cNvPr id="483" name="Shape 483"/>
          <p:cNvSpPr txBox="1"/>
          <p:nvPr/>
        </p:nvSpPr>
        <p:spPr>
          <a:xfrm>
            <a:off x="7161207" y="455329"/>
            <a:ext cx="11158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Milk</a:t>
            </a:r>
          </a:p>
        </p:txBody>
      </p:sp>
      <p:pic>
        <p:nvPicPr>
          <p:cNvPr id="484" name="Shape 48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064778" y="525664"/>
            <a:ext cx="170897" cy="174646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Shape 485"/>
          <p:cNvSpPr txBox="1"/>
          <p:nvPr/>
        </p:nvSpPr>
        <p:spPr>
          <a:xfrm>
            <a:off x="7130500" y="690683"/>
            <a:ext cx="1125665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Molluscs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7138064" y="892912"/>
            <a:ext cx="1118101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Mustard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8294804" y="45976"/>
            <a:ext cx="11651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Nuts</a:t>
            </a:r>
          </a:p>
        </p:txBody>
      </p:sp>
      <p:pic>
        <p:nvPicPr>
          <p:cNvPr id="488" name="Shape 488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064778" y="745606"/>
            <a:ext cx="174678" cy="178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Shape 489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70456" y="949848"/>
            <a:ext cx="159783" cy="162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Shape 490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01709" y="96439"/>
            <a:ext cx="158803" cy="164872"/>
          </a:xfrm>
          <a:prstGeom prst="rect">
            <a:avLst/>
          </a:prstGeom>
          <a:noFill/>
          <a:ln>
            <a:noFill/>
          </a:ln>
        </p:spPr>
      </p:pic>
      <p:sp>
        <p:nvSpPr>
          <p:cNvPr id="491" name="Shape 491"/>
          <p:cNvSpPr txBox="1"/>
          <p:nvPr/>
        </p:nvSpPr>
        <p:spPr>
          <a:xfrm>
            <a:off x="8311688" y="261311"/>
            <a:ext cx="1136786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Peanuts</a:t>
            </a:r>
          </a:p>
        </p:txBody>
      </p:sp>
      <p:pic>
        <p:nvPicPr>
          <p:cNvPr id="492" name="Shape 492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205242" y="322975"/>
            <a:ext cx="151739" cy="153672"/>
          </a:xfrm>
          <a:prstGeom prst="rect">
            <a:avLst/>
          </a:prstGeom>
          <a:noFill/>
          <a:ln>
            <a:noFill/>
          </a:ln>
        </p:spPr>
      </p:pic>
      <p:sp>
        <p:nvSpPr>
          <p:cNvPr id="493" name="Shape 493"/>
          <p:cNvSpPr txBox="1"/>
          <p:nvPr/>
        </p:nvSpPr>
        <p:spPr>
          <a:xfrm>
            <a:off x="8318971" y="896953"/>
            <a:ext cx="1320323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Sulphur Dioxide</a:t>
            </a:r>
          </a:p>
        </p:txBody>
      </p:sp>
      <p:sp>
        <p:nvSpPr>
          <p:cNvPr id="494" name="Shape 494"/>
          <p:cNvSpPr txBox="1"/>
          <p:nvPr/>
        </p:nvSpPr>
        <p:spPr>
          <a:xfrm>
            <a:off x="8311688" y="478574"/>
            <a:ext cx="1202156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Sesame Seeds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8322367" y="677800"/>
            <a:ext cx="11928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Soya</a:t>
            </a:r>
          </a:p>
        </p:txBody>
      </p:sp>
      <p:pic>
        <p:nvPicPr>
          <p:cNvPr id="496" name="Shape 496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199957" y="540179"/>
            <a:ext cx="168811" cy="175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Shape 497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8205607" y="751347"/>
            <a:ext cx="159678" cy="159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Shape 498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0164" y="954800"/>
            <a:ext cx="150403" cy="15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Shape 49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232503" y="278530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Shape 50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207675" y="3842217"/>
            <a:ext cx="1281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Shape 50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037138" y="2458303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Shape 50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360609" y="2787991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Shape 50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293357" y="2458906"/>
            <a:ext cx="1281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Shape 50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165250" y="2460399"/>
            <a:ext cx="128100" cy="12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Shape 507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145139" y="3980874"/>
            <a:ext cx="120000" cy="12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Shape 509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3899" y="3970621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Shape 513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701026" y="3974125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Shape 514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88299" y="3974125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Shape 51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357157" y="5965242"/>
            <a:ext cx="133800" cy="13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Shape 51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237578" y="5965841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Shape 51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080874" y="4519214"/>
            <a:ext cx="133800" cy="13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Shape 51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083731" y="4334663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Shape 519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614101" y="5966607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Shape 52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925541" y="5923916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Shape 52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237568" y="400440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Shape 52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87914" y="4559180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Shape 52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037142" y="5960093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Shape 529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21453" y="2459041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Shape 530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834235" y="3974128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Shape 531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436582" y="3974130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Shape 53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360002" y="3832770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Shape 53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037157" y="400438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Shape 53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85996" y="5966301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Shape 53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40766" y="3833370"/>
            <a:ext cx="128100" cy="130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Shape 538"/>
          <p:cNvSpPr txBox="1"/>
          <p:nvPr/>
        </p:nvSpPr>
        <p:spPr>
          <a:xfrm>
            <a:off x="23776" y="51050"/>
            <a:ext cx="5072100" cy="83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4800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SUMMER MENU 2017</a:t>
            </a:r>
          </a:p>
        </p:txBody>
      </p:sp>
      <p:pic>
        <p:nvPicPr>
          <p:cNvPr id="539" name="Shape 539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200475" y="6097850"/>
            <a:ext cx="1255076" cy="6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Shape 54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773613" y="2427541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Shape 54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924950" y="2429636"/>
            <a:ext cx="128100" cy="12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Shape 54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76282" y="2428131"/>
            <a:ext cx="1281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Shape 54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27603" y="2428291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Shape 55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773632" y="3976064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Shape 55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888947" y="3976667"/>
            <a:ext cx="1281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Shape 55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017050" y="3973314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Shape 558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034313" y="3850374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Shape 55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56840" y="4412928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Shape 56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773632" y="5921214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Shape 56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76265" y="5921684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Shape 56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527129" y="252219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Shape 56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659522" y="2506314"/>
            <a:ext cx="128100" cy="12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Shape 57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794328" y="2524903"/>
            <a:ext cx="1281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Shape 57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484557" y="3972564"/>
            <a:ext cx="128099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Shape 57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612647" y="3973167"/>
            <a:ext cx="128100" cy="13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Shape 57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513518" y="3835302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Shape 574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52049" y="3970621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Shape 575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40532" y="3970630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Shape 57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87315" y="4203584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Shape 57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497615" y="4408167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Shape 57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510107" y="5921214"/>
            <a:ext cx="128099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Shape 57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166707" y="2284914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Shape 580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638791" y="5923916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Shape 58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766290" y="5921684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2" name="Shape 58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894400" y="5921964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Shape 58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311700" y="2287036"/>
            <a:ext cx="128100" cy="12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Shape 584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8456710" y="2285969"/>
            <a:ext cx="130500" cy="12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5" name="Shape 585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04100" y="2283124"/>
            <a:ext cx="133200" cy="13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Shape 592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76074" y="3970621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Shape 593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425257" y="3974130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4" name="Shape 594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458962" y="4005139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Shape 59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212461" y="4585814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6" name="Shape 59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166707" y="547603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Shape 59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297191" y="5478741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8" name="Shape 59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78915" y="5476509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9" name="Shape 59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167291" y="5923916"/>
            <a:ext cx="126900" cy="1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0" name="Shape 60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166707" y="574358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1" name="Shape 60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67090" y="5792834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2" name="Shape 60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78925" y="5921964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3" name="Shape 60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152301" y="4014253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Shape 60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8291906" y="4013651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Shape 60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232501" y="5136827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Shape 60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2968013" y="5281778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Shape 60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785779" y="5146043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Shape 60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489227" y="5132159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Shape 61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152288" y="5294503"/>
            <a:ext cx="128100" cy="1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Shape 611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368866" y="5130215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Shape 61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083712" y="5272709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Shape 61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917287" y="5146600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Shape 614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637591" y="5159261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Shape 615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246575" y="5294496"/>
            <a:ext cx="128100" cy="13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6" name="Shape 61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501914" y="5148725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Shape 61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210462" y="5272411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Shape 61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116923" y="5120374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Shape 61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750862" y="5136827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Shape 62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8348587" y="5294511"/>
            <a:ext cx="128100" cy="1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1" name="Shape 621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90674" y="5124815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2" name="Shape 622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76049" y="5270000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Shape 623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20432" y="5124815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4" name="Shape 624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50299" y="5287350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5" name="Shape 625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95024" y="5270000"/>
            <a:ext cx="1338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6" name="Shape 626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443357" y="5287355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7" name="Shape 627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797807" y="5293355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8" name="Shape 628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187232" y="5120374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9" name="Shape 629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448395" y="5270005"/>
            <a:ext cx="133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0" name="Shape 630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613932" y="5141105"/>
            <a:ext cx="133200" cy="13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617</Words>
  <Application>Microsoft Office PowerPoint</Application>
  <PresentationFormat>A4 Paper (210x297 mm)</PresentationFormat>
  <Paragraphs>305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Stephenson, Donna</dc:creator>
  <cp:lastModifiedBy>Stephenson, Donna</cp:lastModifiedBy>
  <cp:revision>2</cp:revision>
  <dcterms:modified xsi:type="dcterms:W3CDTF">2017-04-28T10:49:31Z</dcterms:modified>
</cp:coreProperties>
</file>