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FA8BC14-1E89-49DD-93FC-A9967F59EE01}">
  <a:tblStyle styleId="{4FA8BC14-1E89-49DD-93FC-A9967F59EE0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18" y="-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8644" y="0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08025" y="744537"/>
            <a:ext cx="5378449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450" y="4717416"/>
            <a:ext cx="5435599" cy="4469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4167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450" y="4717416"/>
            <a:ext cx="5435599" cy="4469129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79450" y="4717416"/>
            <a:ext cx="5435599" cy="44691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79450" y="4717416"/>
            <a:ext cx="5435599" cy="4469129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Shape 448"/>
          <p:cNvSpPr txBox="1">
            <a:spLocks noGrp="1"/>
          </p:cNvSpPr>
          <p:nvPr>
            <p:ph type="sldNum" idx="12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0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7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0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0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0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2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0" y="1535112"/>
            <a:ext cx="437858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0" y="2174875"/>
            <a:ext cx="437858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5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005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4" y="4800600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4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4" y="5367337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1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2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4.png"/><Relationship Id="rId19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5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2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.png"/><Relationship Id="rId5" Type="http://schemas.openxmlformats.org/officeDocument/2006/relationships/image" Target="../media/image7.png"/><Relationship Id="rId1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3569394549"/>
              </p:ext>
            </p:extLst>
          </p:nvPr>
        </p:nvGraphicFramePr>
        <p:xfrm>
          <a:off x="128464" y="1472557"/>
          <a:ext cx="9598250" cy="4615412"/>
        </p:xfrm>
        <a:graphic>
          <a:graphicData uri="http://schemas.openxmlformats.org/drawingml/2006/table">
            <a:tbl>
              <a:tblPr>
                <a:noFill/>
                <a:tableStyleId>{4FA8BC14-1E89-49DD-93FC-A9967F59EE01}</a:tableStyleId>
              </a:tblPr>
              <a:tblGrid>
                <a:gridCol w="1178925"/>
                <a:gridCol w="1694400"/>
                <a:gridCol w="1657675"/>
                <a:gridCol w="1733700"/>
                <a:gridCol w="1690250"/>
                <a:gridCol w="1643300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41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Salmon Fillet</a:t>
                      </a: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rtl="0">
                        <a:spcBef>
                          <a:spcPts val="45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Spaghetti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Bolognaise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Roast of the Day with 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Jacket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Chicken Curry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Homemade Pizza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Slice</a:t>
                      </a: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705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Jacket Potato Wedges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Warm Garlic Bread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Warm 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Roast Potatoes           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New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 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Wholemeal Rice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Couscous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New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47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24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58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Fruit Muffin with a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Homemade Fruit  Sponge with Custard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Shortbread Biscuit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with Slice of Fruit and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Fruit Crumble or Apple Pie with Ice Cream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Flapjack with a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0" name="Shape 90"/>
          <p:cNvSpPr txBox="1"/>
          <p:nvPr/>
        </p:nvSpPr>
        <p:spPr>
          <a:xfrm>
            <a:off x="68627" y="982732"/>
            <a:ext cx="258679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</a:p>
        </p:txBody>
      </p:sp>
      <p:sp>
        <p:nvSpPr>
          <p:cNvPr id="91" name="Shape 91"/>
          <p:cNvSpPr/>
          <p:nvPr/>
        </p:nvSpPr>
        <p:spPr>
          <a:xfrm>
            <a:off x="1557858" y="6143687"/>
            <a:ext cx="68935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</a:t>
            </a: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8741" y="538114"/>
            <a:ext cx="514208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93" name="Shape 93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51506" y="2112902"/>
            <a:ext cx="141904" cy="145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05650" y="1862465"/>
            <a:ext cx="142597" cy="141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24420" y="3765153"/>
            <a:ext cx="1287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211126" y="1421473"/>
            <a:ext cx="130785" cy="133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35896" y="1401083"/>
            <a:ext cx="127581" cy="129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424066" y="974567"/>
            <a:ext cx="135268" cy="140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94525" y="3759518"/>
            <a:ext cx="1287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11126" y="2648835"/>
            <a:ext cx="125247" cy="127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336670" y="376938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93198" y="428608"/>
            <a:ext cx="126624" cy="126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01663" y="432558"/>
            <a:ext cx="122660" cy="122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55304" y="999825"/>
            <a:ext cx="123065" cy="12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433891" y="2648836"/>
            <a:ext cx="127995" cy="127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107676" y="163119"/>
            <a:ext cx="173434" cy="17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128800" y="379038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125755" y="612100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31510" y="829996"/>
            <a:ext cx="170897" cy="169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5226273" y="100015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pic>
        <p:nvPicPr>
          <p:cNvPr id="112" name="Shape 11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17264" y="1067040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34546" y="163119"/>
            <a:ext cx="158420" cy="16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5478" y="421895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041414" y="647160"/>
            <a:ext cx="170897" cy="174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40796" y="852475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050609" y="1088386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34314" y="142085"/>
            <a:ext cx="158803" cy="16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37847" y="385527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37847" y="597939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40903" y="815389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237847" y="1014966"/>
            <a:ext cx="178385" cy="18172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5238817" y="333848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236126" y="538389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260078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267796" y="1001305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7130707" y="331343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7126863" y="595983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7119746" y="807266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7119746" y="1014966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8366372" y="86021"/>
            <a:ext cx="107464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8360725" y="305839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8347111" y="547070"/>
            <a:ext cx="11223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8367084" y="767220"/>
            <a:ext cx="107447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8366372" y="955016"/>
            <a:ext cx="120980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130707" y="118744"/>
            <a:ext cx="99034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137" name="Shape 13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270130" y="428608"/>
            <a:ext cx="128961" cy="13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48851" y="37671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052400" y="4273525"/>
            <a:ext cx="141900" cy="14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317887" y="21669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38275" y="2257915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369168" y="5911690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4874" y="2253123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44426" y="376718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3901" y="4632625"/>
            <a:ext cx="1239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53124" y="3771226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65170" y="5909448"/>
            <a:ext cx="1326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597325" y="590990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27078" y="591170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58106" y="2163777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191311" y="216932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190554" y="376761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408633" y="2738375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60652" y="590944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523964" y="590989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726" y="3754473"/>
            <a:ext cx="138000" cy="1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45997" y="417261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91700" y="5910056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211107" y="2204081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831737" y="37533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37512" y="590943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75314" y="3753327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578007" y="2171821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706410" y="21669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97892" y="2200775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211472" y="591229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08465" y="3760326"/>
            <a:ext cx="126900" cy="1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70025" y="3761867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40715" y="5917100"/>
            <a:ext cx="1227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56352" y="2166276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038875" y="4002601"/>
            <a:ext cx="139200" cy="1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159445" y="678651"/>
            <a:ext cx="1308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489604" y="84192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831096" y="220631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082997" y="22039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61414" y="3761935"/>
            <a:ext cx="139800" cy="14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83102" y="3755123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27275" y="3771080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17611" y="3768669"/>
            <a:ext cx="126900" cy="1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0" y="-45375"/>
            <a:ext cx="50313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208" name="Shape 20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494818" y="409229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8475" y="6089725"/>
            <a:ext cx="1209800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46000" y="4345276"/>
            <a:ext cx="139200" cy="1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81776" y="5912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839578" y="5912303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211250" y="590990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619082" y="3767627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89306" y="3769428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425802" y="4217021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43207" y="4395602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67676" y="5912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619827" y="5915146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898532" y="5909902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82101" y="2375091"/>
            <a:ext cx="133200" cy="1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56714" y="2388598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518431" y="238139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96076" y="37587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325982" y="3758427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455881" y="3758428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469415" y="3768676"/>
            <a:ext cx="126900" cy="1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194017" y="424372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207976" y="590945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63442" y="5912299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517428" y="5909896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37535" y="534939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68929" y="53516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77835" y="533724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07698" y="53651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25060" y="53626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21051" y="5348932"/>
            <a:ext cx="122100" cy="1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139079" y="53651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82066" y="53372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62404" y="53626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251175" y="5345807"/>
            <a:ext cx="122100" cy="1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597325" y="534655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264175" y="536828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913288" y="535018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696750" y="536823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378300" y="5348891"/>
            <a:ext cx="122100" cy="12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7779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7992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19574" y="53534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13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453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64900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0675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76450" y="5353617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10900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02225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1310821" y="6204694"/>
            <a:ext cx="7115854" cy="800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71" name="Shape 271"/>
          <p:cNvGraphicFramePr/>
          <p:nvPr>
            <p:extLst>
              <p:ext uri="{D42A27DB-BD31-4B8C-83A1-F6EECF244321}">
                <p14:modId xmlns:p14="http://schemas.microsoft.com/office/powerpoint/2010/main" val="3623919889"/>
              </p:ext>
            </p:extLst>
          </p:nvPr>
        </p:nvGraphicFramePr>
        <p:xfrm>
          <a:off x="218277" y="1497169"/>
          <a:ext cx="9507375" cy="4587085"/>
        </p:xfrm>
        <a:graphic>
          <a:graphicData uri="http://schemas.openxmlformats.org/drawingml/2006/table">
            <a:tbl>
              <a:tblPr>
                <a:noFill/>
                <a:tableStyleId>{4FA8BC14-1E89-49DD-93FC-A9967F59EE01}</a:tableStyleId>
              </a:tblPr>
              <a:tblGrid>
                <a:gridCol w="1087250"/>
                <a:gridCol w="1685450"/>
                <a:gridCol w="1700300"/>
                <a:gridCol w="1756075"/>
                <a:gridCol w="1656175"/>
                <a:gridCol w="1622125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9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Fish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cake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Potato with a Choice of Fillings</a:t>
                      </a: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Savoury Mince Pie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Roast of the Day with 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 Curry of the Day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Fish Fingers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642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Jacket Potato Wedges Crusty Bread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Creamed Potatoes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Roast Potatoes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New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 Basmati Rice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23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35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841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Chocolate Brownie with a Glass of Milk</a:t>
                      </a: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Peach / Fruit Sponge with Custard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Fruit and Jelly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or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Jelly and Ice Cream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Iced Cake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Fruit Mousse Slice</a:t>
                      </a: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or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Cheese and Biscuits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Homemade Biscuit with a Slice of Fruit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or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Fruit Meringue Nests</a:t>
                      </a: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2" name="Shape 272"/>
          <p:cNvSpPr txBox="1"/>
          <p:nvPr/>
        </p:nvSpPr>
        <p:spPr>
          <a:xfrm>
            <a:off x="79234" y="1026229"/>
            <a:ext cx="254830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58765" y="579610"/>
            <a:ext cx="524289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274" name="Shape 274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39687" y="830937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50342" y="1146307"/>
            <a:ext cx="154385" cy="159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76725" y="823620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63112" y="1094686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0054" y="1376617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279298" y="1409549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79298" y="1693477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71525" y="1693477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273542" y="1977250"/>
            <a:ext cx="170897" cy="174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50342" y="2199876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37509" y="2207432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50342" y="2443823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956903" y="2423225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5198535" y="102040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pic>
        <p:nvPicPr>
          <p:cNvPr id="288" name="Shape 28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8569" y="148141"/>
            <a:ext cx="179127" cy="18479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/>
        </p:nvSpPr>
        <p:spPr>
          <a:xfrm>
            <a:off x="5207485" y="324511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pic>
        <p:nvPicPr>
          <p:cNvPr id="290" name="Shape 290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2966" y="379037"/>
            <a:ext cx="168473" cy="1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 txBox="1"/>
          <p:nvPr/>
        </p:nvSpPr>
        <p:spPr>
          <a:xfrm>
            <a:off x="5207485" y="555870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pic>
        <p:nvPicPr>
          <p:cNvPr id="292" name="Shape 29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2966" y="606320"/>
            <a:ext cx="176651" cy="17609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5226273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pic>
        <p:nvPicPr>
          <p:cNvPr id="294" name="Shape 294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113087" y="835791"/>
            <a:ext cx="170897" cy="169827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5240296" y="1001305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pic>
        <p:nvPicPr>
          <p:cNvPr id="296" name="Shape 29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9378" y="1054499"/>
            <a:ext cx="180239" cy="183619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/>
          <p:nvPr/>
        </p:nvSpPr>
        <p:spPr>
          <a:xfrm>
            <a:off x="7160052" y="95417"/>
            <a:ext cx="94673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298" name="Shape 29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043213" y="145694"/>
            <a:ext cx="170897" cy="174101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 txBox="1"/>
          <p:nvPr/>
        </p:nvSpPr>
        <p:spPr>
          <a:xfrm>
            <a:off x="7161207" y="272384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pic>
        <p:nvPicPr>
          <p:cNvPr id="300" name="Shape 300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058464" y="338745"/>
            <a:ext cx="157488" cy="160943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7160052" y="484816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pic>
        <p:nvPicPr>
          <p:cNvPr id="302" name="Shape 30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058464" y="541127"/>
            <a:ext cx="170897" cy="174646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Shape 303"/>
          <p:cNvSpPr txBox="1"/>
          <p:nvPr/>
        </p:nvSpPr>
        <p:spPr>
          <a:xfrm>
            <a:off x="7119821" y="689327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pic>
        <p:nvPicPr>
          <p:cNvPr id="304" name="Shape 304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046785" y="775554"/>
            <a:ext cx="161501" cy="165045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/>
          <p:nvPr/>
        </p:nvSpPr>
        <p:spPr>
          <a:xfrm>
            <a:off x="7128661" y="877742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pic>
        <p:nvPicPr>
          <p:cNvPr id="306" name="Shape 30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56167" y="975859"/>
            <a:ext cx="159783" cy="16227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 txBox="1"/>
          <p:nvPr/>
        </p:nvSpPr>
        <p:spPr>
          <a:xfrm>
            <a:off x="8262909" y="89444"/>
            <a:ext cx="11651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pic>
        <p:nvPicPr>
          <p:cNvPr id="308" name="Shape 308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157236" y="151481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 txBox="1"/>
          <p:nvPr/>
        </p:nvSpPr>
        <p:spPr>
          <a:xfrm>
            <a:off x="8277067" y="272385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pic>
        <p:nvPicPr>
          <p:cNvPr id="310" name="Shape 310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170893" y="334048"/>
            <a:ext cx="151739" cy="153672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8284250" y="478574"/>
            <a:ext cx="120215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pic>
        <p:nvPicPr>
          <p:cNvPr id="312" name="Shape 312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6903" y="535685"/>
            <a:ext cx="168811" cy="1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8294117" y="651375"/>
            <a:ext cx="1192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pic>
        <p:nvPicPr>
          <p:cNvPr id="314" name="Shape 31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176036" y="734893"/>
            <a:ext cx="159678" cy="159179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 txBox="1"/>
          <p:nvPr/>
        </p:nvSpPr>
        <p:spPr>
          <a:xfrm>
            <a:off x="8301796" y="835791"/>
            <a:ext cx="13203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pic>
        <p:nvPicPr>
          <p:cNvPr id="316" name="Shape 316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85310" y="939630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952562" y="2677125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962950" y="1949355"/>
            <a:ext cx="170897" cy="17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52951" y="599356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14991" y="4354017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7471" y="2249082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64699" y="2149341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91592" y="2149348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15501" y="214890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88033" y="3042963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10432" y="379230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606376" y="3038316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852524" y="3046432"/>
            <a:ext cx="117900" cy="11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75876" y="599477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66529" y="3042967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305094" y="5988929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39574" y="2251938"/>
            <a:ext cx="1269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39576" y="304252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46795" y="2151899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7621" y="2086749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611014" y="59947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88024" y="379276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4598" y="5994322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828075" y="3802449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43809" y="403329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43809" y="4273830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5921" y="59920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73994" y="599476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43175" y="5999428"/>
            <a:ext cx="117900" cy="12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25719" y="2084052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696671" y="378898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Shape 36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496437" y="380614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Shape 36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12830" y="5354721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Shape 363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884428" y="6027718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hape 36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494471" y="4337089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hape 36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809817" y="3792550"/>
            <a:ext cx="141300" cy="1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hape 368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1128" y="3785692"/>
            <a:ext cx="138600" cy="1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hape 36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40357" y="5989385"/>
            <a:ext cx="134400" cy="13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Shape 370"/>
          <p:cNvSpPr txBox="1"/>
          <p:nvPr/>
        </p:nvSpPr>
        <p:spPr>
          <a:xfrm>
            <a:off x="2151" y="6400"/>
            <a:ext cx="51108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372" name="Shape 37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34250" y="6204700"/>
            <a:ext cx="1136774" cy="599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Shape 37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5929" y="379007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1704" y="379007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7479" y="379007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164549" y="3792786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865924" y="379276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10307" y="379232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Shape 38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26600" y="3785733"/>
            <a:ext cx="138600" cy="1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395196" y="378901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64967" y="2251785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6076" y="225135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Shape 38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10175" y="3792799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Shape 38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39969" y="6023529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Shape 39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12869" y="3803452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Shape 3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7621" y="3803449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Shape 39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760121" y="3803452"/>
            <a:ext cx="138600" cy="1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7621" y="535352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14825" y="535892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3825" y="5352399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Shape 40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496425" y="5781550"/>
            <a:ext cx="130499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Shape 40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3825" y="5778549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Shape 40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58946" y="599207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Shape 40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98450" y="599312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Shape 40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171387" y="231392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Shape 406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35721" y="231181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3521" y="379142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Shape 41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285619" y="3787352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Shape 41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44024" y="3790375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9355117" y="3802250"/>
            <a:ext cx="141300" cy="1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171400" y="4259300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Shape 4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87575" y="555577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3521" y="555472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Shape 4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495680" y="5551571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Shape 41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64425" y="6033324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887724" y="434251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10818" y="5175597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16706" y="5175597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28456" y="5172534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78831" y="5187672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26918" y="5213034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15907" y="517260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17244" y="51752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Shape 42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18594" y="51846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4607" y="5170063"/>
            <a:ext cx="125099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Shape 4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21298" y="5213035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828075" y="51770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Shape 43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34850" y="517132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9375" y="51531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Shape 43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59400" y="51531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Shape 43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696671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Shape 43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395196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Shape 436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093721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Shape 43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246" y="514418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Shape 43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9494496" y="514418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265737" y="51864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56864" y="51699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57914" y="5175714"/>
            <a:ext cx="123899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23501" y="518510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59589" y="52104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Shape 44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47464" y="5175714"/>
            <a:ext cx="123900" cy="12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/>
        </p:nvSpPr>
        <p:spPr>
          <a:xfrm>
            <a:off x="1360600" y="6210119"/>
            <a:ext cx="7176796" cy="800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451" name="Shape 451"/>
          <p:cNvGraphicFramePr/>
          <p:nvPr>
            <p:extLst>
              <p:ext uri="{D42A27DB-BD31-4B8C-83A1-F6EECF244321}">
                <p14:modId xmlns:p14="http://schemas.microsoft.com/office/powerpoint/2010/main" val="3887427591"/>
              </p:ext>
            </p:extLst>
          </p:nvPr>
        </p:nvGraphicFramePr>
        <p:xfrm>
          <a:off x="200472" y="1628800"/>
          <a:ext cx="9577050" cy="4137681"/>
        </p:xfrm>
        <a:graphic>
          <a:graphicData uri="http://schemas.openxmlformats.org/drawingml/2006/table">
            <a:tbl>
              <a:tblPr>
                <a:noFill/>
                <a:tableStyleId>{4FA8BC14-1E89-49DD-93FC-A9967F59EE01}</a:tableStyleId>
              </a:tblPr>
              <a:tblGrid>
                <a:gridCol w="1008100"/>
                <a:gridCol w="1733800"/>
                <a:gridCol w="1794600"/>
                <a:gridCol w="1728200"/>
                <a:gridCol w="1656175"/>
                <a:gridCol w="1656175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746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Sweet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&amp; Sour of the Day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acket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Savoury Mince &amp; 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Dumplings</a:t>
                      </a:r>
                      <a:endParaRPr lang="en-GB"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Roast of the Day with 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Ricotta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Tortellini with Tomato &amp; Basil Sauce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acket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Potato with a Choice of Fillings</a:t>
                      </a: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                      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Oven Baked Sausage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3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Jacket Potato Wedges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Wholemeal Rice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Creamed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Roast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Creamed Potato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Parsley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24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276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Syrup / Jam / Ginger   Sponge with Custard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Fruit Whip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Homemade Biscuit with a Glass of Juice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err="1">
                          <a:solidFill>
                            <a:srgbClr val="7030A0"/>
                          </a:solidFill>
                        </a:rPr>
                        <a:t>Tutti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000" b="1" dirty="0" err="1">
                          <a:solidFill>
                            <a:srgbClr val="7030A0"/>
                          </a:solidFill>
                        </a:rPr>
                        <a:t>Frutti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 Cake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Fruit Cheesecake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or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Fruit Salad or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Lemon Meringue pie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52" name="Shape 452"/>
          <p:cNvSpPr txBox="1"/>
          <p:nvPr/>
        </p:nvSpPr>
        <p:spPr>
          <a:xfrm>
            <a:off x="101009" y="1112158"/>
            <a:ext cx="225165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66708" y="650624"/>
            <a:ext cx="513461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454" name="Shape 454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48504" y="2416914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48504" y="2194364"/>
            <a:ext cx="158803" cy="16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61646" y="1930402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Shape 45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47445" y="1709941"/>
            <a:ext cx="156694" cy="15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Shape 458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3537" y="1458890"/>
            <a:ext cx="145939" cy="149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33324" y="1181913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Shape 46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947404" y="957276"/>
            <a:ext cx="145540" cy="148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Shape 461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33324" y="643929"/>
            <a:ext cx="151601" cy="157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Shape 462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250342" y="2443823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Shape 463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50342" y="2199876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Shape 46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73542" y="2005501"/>
            <a:ext cx="143252" cy="146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Shape 46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79296" y="1709941"/>
            <a:ext cx="160136" cy="15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79298" y="1420184"/>
            <a:ext cx="149007" cy="148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239687" y="843908"/>
            <a:ext cx="155461" cy="15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Shape 46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1282620" y="1139804"/>
            <a:ext cx="152330" cy="157148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Shape 469"/>
          <p:cNvSpPr txBox="1"/>
          <p:nvPr/>
        </p:nvSpPr>
        <p:spPr>
          <a:xfrm>
            <a:off x="5198535" y="102040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5207485" y="324511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207485" y="555870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5226273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5240296" y="100815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7169209" y="66730"/>
            <a:ext cx="83582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475" name="Shape 47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065896" y="151784"/>
            <a:ext cx="179127" cy="18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088873" y="406947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088873" y="617072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Shape 478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95839" y="843908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Shape 47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91167" y="1082141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45052" y="116118"/>
            <a:ext cx="170897" cy="174101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Shape 481"/>
          <p:cNvSpPr txBox="1"/>
          <p:nvPr/>
        </p:nvSpPr>
        <p:spPr>
          <a:xfrm>
            <a:off x="7161207" y="248664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pic>
        <p:nvPicPr>
          <p:cNvPr id="482" name="Shape 482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064778" y="329976"/>
            <a:ext cx="157488" cy="160943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Shape 483"/>
          <p:cNvSpPr txBox="1"/>
          <p:nvPr/>
        </p:nvSpPr>
        <p:spPr>
          <a:xfrm>
            <a:off x="7161207" y="455329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pic>
        <p:nvPicPr>
          <p:cNvPr id="484" name="Shape 48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64778" y="525664"/>
            <a:ext cx="170897" cy="174646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Shape 485"/>
          <p:cNvSpPr txBox="1"/>
          <p:nvPr/>
        </p:nvSpPr>
        <p:spPr>
          <a:xfrm>
            <a:off x="7130500" y="690683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7138064" y="892912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8294804" y="45976"/>
            <a:ext cx="11651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pic>
        <p:nvPicPr>
          <p:cNvPr id="488" name="Shape 488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64778" y="745606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70456" y="949848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1709" y="96439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Shape 491"/>
          <p:cNvSpPr txBox="1"/>
          <p:nvPr/>
        </p:nvSpPr>
        <p:spPr>
          <a:xfrm>
            <a:off x="8311688" y="261311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pic>
        <p:nvPicPr>
          <p:cNvPr id="492" name="Shape 492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05242" y="322975"/>
            <a:ext cx="151739" cy="153672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Shape 493"/>
          <p:cNvSpPr txBox="1"/>
          <p:nvPr/>
        </p:nvSpPr>
        <p:spPr>
          <a:xfrm>
            <a:off x="8318971" y="896953"/>
            <a:ext cx="13203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8311688" y="478574"/>
            <a:ext cx="120215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8322367" y="677800"/>
            <a:ext cx="1192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pic>
        <p:nvPicPr>
          <p:cNvPr id="496" name="Shape 496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99957" y="540179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Shape 497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205607" y="751347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164" y="954800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2503" y="278530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Shape 50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07675" y="3842217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Shape 50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37138" y="2458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Shape 50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360609" y="2787991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Shape 50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93357" y="2458906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Shape 50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165250" y="2460399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Shape 50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45139" y="3980874"/>
            <a:ext cx="1200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3899" y="3970621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01026" y="397412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Shape 51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88299" y="3974125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Shape 51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357157" y="5965242"/>
            <a:ext cx="133800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Shape 51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7578" y="596584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Shape 51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0874" y="4519214"/>
            <a:ext cx="133800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83731" y="433466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Shape 51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614101" y="5966607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Shape 52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25541" y="592391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Shape 5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7568" y="400440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87914" y="4559180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Shape 52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37142" y="596009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Shape 5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21453" y="245904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Shape 53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34235" y="3974128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Shape 53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36582" y="3974130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Shape 53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360002" y="383277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Shape 53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37157" y="400438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5996" y="596630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40766" y="3833370"/>
            <a:ext cx="128100" cy="130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Shape 538"/>
          <p:cNvSpPr txBox="1"/>
          <p:nvPr/>
        </p:nvSpPr>
        <p:spPr>
          <a:xfrm>
            <a:off x="23776" y="51050"/>
            <a:ext cx="50721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539" name="Shape 53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00475" y="6097850"/>
            <a:ext cx="1255076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Shape 54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13" y="242754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Shape 54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24950" y="2429636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Shape 5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282" y="2428131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Shape 54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7603" y="242829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Shape 55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32" y="397606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Shape 55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888947" y="3976667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Shape 55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17050" y="397331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Shape 55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034313" y="385037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Shape 55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56840" y="44129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Shape 5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32" y="592121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265" y="59216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Shape 56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527129" y="252219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Shape 56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659522" y="2506314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Shape 57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94328" y="2524903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Shape 57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84557" y="397256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Shape 57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612647" y="3973167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Shape 57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13518" y="3835302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Shape 57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2049" y="3970621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40532" y="3970630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Shape 5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87315" y="42035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Shape 57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497615" y="4408167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Shape 5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510107" y="592121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Shape 5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66707" y="228491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Shape 5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638791" y="592391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Shape 58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66290" y="59216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Shape 58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94400" y="592196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Shape 58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311700" y="2287036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Shape 58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456710" y="2285969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Shape 585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04100" y="2283124"/>
            <a:ext cx="133200" cy="13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Shape 59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6074" y="3970621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Shape 59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425257" y="3974130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Shape 59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58962" y="4005139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Shape 59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12461" y="4585814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Shape 5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66707" y="547603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Shape 59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97191" y="5478741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Shape 59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78915" y="5476509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Shape 59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67291" y="592391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Shape 60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66707" y="574358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Shape 60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67090" y="579283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Shape 60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78925" y="592196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Shape 60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52301" y="401425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Shape 60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91906" y="401365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Shape 6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2501" y="513682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Shape 6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2968013" y="52817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Shape 60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85779" y="514604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Shape 6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89227" y="513215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Shape 61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52288" y="52945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Shape 61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68866" y="5130215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Shape 61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083712" y="5272709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Shape 61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17287" y="5146600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Shape 61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37591" y="515926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Shape 615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46575" y="5294496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Shape 6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01914" y="514872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Shape 61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10462" y="52724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Shape 6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16923" y="512037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Shape 61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50862" y="5136827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Shape 62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48587" y="52945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Shape 62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90674" y="5124815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Shape 62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6049" y="527000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Shape 62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0432" y="5124815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Shape 62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0299" y="528735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Shape 62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95024" y="527000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Shape 626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443357" y="52873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Shape 62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97807" y="52933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Shape 62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87232" y="5120374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Shape 629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48395" y="527000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Shape 63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3932" y="5141105"/>
            <a:ext cx="133200" cy="13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617</Words>
  <Application>Microsoft Office PowerPoint</Application>
  <PresentationFormat>A4 Paper (210x297 mm)</PresentationFormat>
  <Paragraphs>305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Stephenson, Donna</dc:creator>
  <cp:lastModifiedBy>Stephenson, Donna</cp:lastModifiedBy>
  <cp:revision>2</cp:revision>
  <dcterms:modified xsi:type="dcterms:W3CDTF">2017-04-28T10:49:31Z</dcterms:modified>
</cp:coreProperties>
</file>