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E93DD1D-5BF1-4EC9-9467-51DEBECCCBCE}">
  <a:tblStyle styleId="{CE93DD1D-5BF1-4EC9-9467-51DEBECCCB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67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wrap="square"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80370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275" tIns="45625" rIns="91275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wrap="square"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275" tIns="45625" rIns="91275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Shape 364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wrap="square"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89950" y="-594449"/>
            <a:ext cx="4526100" cy="891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370450" y="2085889"/>
            <a:ext cx="5851500" cy="22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30300" y="-60311"/>
            <a:ext cx="5851500" cy="652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2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2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7000" cy="6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7000" cy="395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00" cy="6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00" cy="395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8900" cy="116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00" cy="58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8900" cy="469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g"/><Relationship Id="rId21" Type="http://schemas.openxmlformats.org/officeDocument/2006/relationships/image" Target="../media/image19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.png"/><Relationship Id="rId18" Type="http://schemas.openxmlformats.org/officeDocument/2006/relationships/image" Target="../media/image5.png"/><Relationship Id="rId3" Type="http://schemas.openxmlformats.org/officeDocument/2006/relationships/image" Target="../media/image23.jpg"/><Relationship Id="rId21" Type="http://schemas.openxmlformats.org/officeDocument/2006/relationships/image" Target="../media/image22.png"/><Relationship Id="rId7" Type="http://schemas.openxmlformats.org/officeDocument/2006/relationships/image" Target="../media/image12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pn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7.png"/><Relationship Id="rId5" Type="http://schemas.openxmlformats.org/officeDocument/2006/relationships/image" Target="../media/image17.png"/><Relationship Id="rId15" Type="http://schemas.openxmlformats.org/officeDocument/2006/relationships/image" Target="../media/image3.png"/><Relationship Id="rId23" Type="http://schemas.openxmlformats.org/officeDocument/2006/relationships/image" Target="../media/image20.png"/><Relationship Id="rId10" Type="http://schemas.openxmlformats.org/officeDocument/2006/relationships/image" Target="../media/image13.png"/><Relationship Id="rId19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Relationship Id="rId14" Type="http://schemas.openxmlformats.org/officeDocument/2006/relationships/image" Target="../media/image10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.png"/><Relationship Id="rId18" Type="http://schemas.openxmlformats.org/officeDocument/2006/relationships/image" Target="../media/image17.png"/><Relationship Id="rId3" Type="http://schemas.openxmlformats.org/officeDocument/2006/relationships/image" Target="../media/image24.jpg"/><Relationship Id="rId21" Type="http://schemas.openxmlformats.org/officeDocument/2006/relationships/image" Target="../media/image22.png"/><Relationship Id="rId7" Type="http://schemas.openxmlformats.org/officeDocument/2006/relationships/image" Target="../media/image5.png"/><Relationship Id="rId12" Type="http://schemas.openxmlformats.org/officeDocument/2006/relationships/image" Target="../media/image3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3.png"/><Relationship Id="rId10" Type="http://schemas.openxmlformats.org/officeDocument/2006/relationships/image" Target="../media/image12.png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6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1275" y="6194176"/>
            <a:ext cx="12156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56456" y="36212"/>
            <a:ext cx="5051100" cy="83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 MENU 2</a:t>
            </a: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017</a:t>
            </a:r>
          </a:p>
        </p:txBody>
      </p:sp>
      <p:graphicFrame>
        <p:nvGraphicFramePr>
          <p:cNvPr id="91" name="Shape 91"/>
          <p:cNvGraphicFramePr/>
          <p:nvPr/>
        </p:nvGraphicFramePr>
        <p:xfrm>
          <a:off x="200471" y="1530290"/>
          <a:ext cx="9536250" cy="4539414"/>
        </p:xfrm>
        <a:graphic>
          <a:graphicData uri="http://schemas.openxmlformats.org/drawingml/2006/table">
            <a:tbl>
              <a:tblPr>
                <a:noFill/>
                <a:tableStyleId>{CE93DD1D-5BF1-4EC9-9467-51DEBECCCBCE}</a:tableStyleId>
              </a:tblPr>
              <a:tblGrid>
                <a:gridCol w="1101350"/>
                <a:gridCol w="1659300"/>
                <a:gridCol w="1888825"/>
                <a:gridCol w="1615225"/>
                <a:gridCol w="1728200"/>
                <a:gridCol w="1543350"/>
              </a:tblGrid>
              <a:tr h="39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75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lang="en-GB" sz="1200" u="none" strike="noStrike" cap="none">
                        <a:solidFill>
                          <a:srgbClr val="000000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100" b="1">
                          <a:solidFill>
                            <a:srgbClr val="4F81BD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81BD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81BD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81BD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81BD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394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70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Shape 92"/>
          <p:cNvSpPr txBox="1"/>
          <p:nvPr/>
        </p:nvSpPr>
        <p:spPr>
          <a:xfrm>
            <a:off x="136175" y="1115000"/>
            <a:ext cx="4600800" cy="43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r>
              <a:rPr lang="en-GB" sz="28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           </a:t>
            </a:r>
            <a:r>
              <a:rPr lang="en-GB" sz="1200" b="1">
                <a:solidFill>
                  <a:schemeClr val="dk1"/>
                </a:solidFill>
              </a:rPr>
              <a:t>Homemade Items </a:t>
            </a: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329489" y="4224996"/>
            <a:ext cx="1752600" cy="43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900" b="1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450"/>
              </a:spcBef>
              <a:buSzPct val="25000"/>
              <a:buNone/>
            </a:pPr>
            <a:r>
              <a:rPr lang="en-GB" sz="900" b="1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94" name="Shape 94"/>
          <p:cNvSpPr/>
          <p:nvPr/>
        </p:nvSpPr>
        <p:spPr>
          <a:xfrm>
            <a:off x="1410275" y="6141225"/>
            <a:ext cx="69558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Yoghurt available daily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</a:t>
            </a:r>
            <a:r>
              <a:rPr lang="en-GB" sz="1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Web Site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29603" y="653720"/>
            <a:ext cx="50688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96" name="Shape 9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6992" y="1604925"/>
            <a:ext cx="153300" cy="15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09323" y="2095181"/>
            <a:ext cx="157500" cy="16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233951" y="1834343"/>
            <a:ext cx="171000" cy="1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236550" y="1151444"/>
            <a:ext cx="171000" cy="1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236549" y="1596624"/>
            <a:ext cx="171000" cy="17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55019" y="1376618"/>
            <a:ext cx="174600" cy="17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60055" y="1376618"/>
            <a:ext cx="1518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960055" y="1589707"/>
            <a:ext cx="158700" cy="16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956346" y="1834343"/>
            <a:ext cx="159900" cy="1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951656" y="2083299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66574" y="1186496"/>
            <a:ext cx="180300" cy="18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57203" y="886520"/>
            <a:ext cx="176700" cy="17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257203" y="691734"/>
            <a:ext cx="159600" cy="1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976725" y="952330"/>
            <a:ext cx="168900" cy="17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982786" y="746966"/>
            <a:ext cx="168600" cy="1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1342063" y="1838200"/>
            <a:ext cx="1704000" cy="184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Homemade Pizza</a:t>
            </a:r>
            <a:endParaRPr lang="en-GB"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chemeClr val="accent1"/>
                </a:solidFill>
              </a:rPr>
              <a:t>Jacket Potato with a Choice of Fillings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305725" y="3969300"/>
            <a:ext cx="16671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Garlic Bread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1281825" y="4950525"/>
            <a:ext cx="1767600" cy="4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129600" y="4958249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817150" y="4971149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540175" y="4971149"/>
            <a:ext cx="1607400" cy="368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8237850" y="4971726"/>
            <a:ext cx="1450200" cy="41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305725" y="540935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Oaty Apple Crumble with </a:t>
            </a: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Custard  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972850" y="1924650"/>
            <a:ext cx="1832700" cy="222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Mince </a:t>
            </a:r>
            <a:r>
              <a:rPr lang="en-GB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GB" sz="1100" b="1" dirty="0">
                <a:solidFill>
                  <a:schemeClr val="accent1"/>
                </a:solidFill>
              </a:rPr>
              <a:t>Y</a:t>
            </a:r>
            <a:r>
              <a:rPr lang="en-GB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orkshire Pudding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chemeClr val="accent1"/>
                </a:solidFill>
              </a:rPr>
              <a:t>Jacket Potato with a Choice of Fillings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2972850" y="3865050"/>
            <a:ext cx="1937100" cy="7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chemeClr val="accent1"/>
                </a:solidFill>
              </a:rPr>
              <a:t>Jacket Potato Wedges or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chemeClr val="accent1"/>
                </a:solidFill>
              </a:rPr>
              <a:t>Sweet Potato Wedges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chemeClr val="accent1"/>
                </a:solidFill>
              </a:rPr>
              <a:t>Garlic Bread / Creamed Potato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133150" y="5388049"/>
            <a:ext cx="1607400" cy="6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chemeClr val="accent1"/>
                </a:solidFill>
              </a:rPr>
              <a:t>Sticky Toffee Pudding with Custard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736975" y="1989350"/>
            <a:ext cx="1760700" cy="185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of the Day with Yorkshire Pudding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GB" sz="1100" b="1" dirty="0" smtClean="0">
              <a:solidFill>
                <a:schemeClr val="accent1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Jacket </a:t>
            </a:r>
            <a:r>
              <a:rPr lang="en-GB" sz="1100" b="1" dirty="0">
                <a:solidFill>
                  <a:schemeClr val="accent1"/>
                </a:solidFill>
              </a:rPr>
              <a:t>Potato with a Choice of Fillings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497625" y="2004176"/>
            <a:ext cx="1704000" cy="184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chemeClr val="accent1"/>
                </a:solidFill>
              </a:rPr>
              <a:t>Chicken Pie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chemeClr val="accent1"/>
                </a:solidFill>
              </a:rPr>
              <a:t>Jacket Potato with a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dirty="0"/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4786225" y="3887725"/>
            <a:ext cx="1757100" cy="6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Potatoes  or Creamed Potatoes or Parsley Potatoes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751400" y="5388050"/>
            <a:ext cx="1702500" cy="7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100" b="1">
              <a:solidFill>
                <a:schemeClr val="accent1"/>
              </a:solidFill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Fruity Rice Pudding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6498375" y="3907800"/>
            <a:ext cx="1702500" cy="7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Creamed Potatoes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100" b="1">
              <a:solidFill>
                <a:schemeClr val="accent1"/>
              </a:solidFill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424550" y="5388050"/>
            <a:ext cx="1752600" cy="83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Chocolate &amp; Mandarin Puddle Cake with Custard or Glass of Milk or Juice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8221958" y="1994119"/>
            <a:ext cx="1549500" cy="161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Fish </a:t>
            </a:r>
            <a:r>
              <a:rPr lang="en-GB" sz="1100" b="1" dirty="0">
                <a:solidFill>
                  <a:schemeClr val="accent1"/>
                </a:solidFill>
              </a:rPr>
              <a:t>Portion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chemeClr val="accent1"/>
                </a:solidFill>
              </a:rPr>
              <a:t>Jacket Potato with a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8242675" y="3956188"/>
            <a:ext cx="1549500" cy="6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 or </a:t>
            </a:r>
            <a:r>
              <a:rPr lang="en-GB" sz="1100" b="1">
                <a:solidFill>
                  <a:schemeClr val="accent1"/>
                </a:solidFill>
              </a:rPr>
              <a:t>P</a:t>
            </a:r>
            <a:r>
              <a:rPr lang="en-GB" sz="11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asta or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Mini Potato Waffles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100" b="1">
              <a:solidFill>
                <a:schemeClr val="accent1"/>
              </a:solidFill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8253550" y="5409325"/>
            <a:ext cx="1450200" cy="43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chemeClr val="accent1"/>
                </a:solidFill>
              </a:rPr>
              <a:t>Carrot Cake or  Homemade Biscuit with a Glass of Milk</a:t>
            </a:r>
          </a:p>
        </p:txBody>
      </p:sp>
      <p:pic>
        <p:nvPicPr>
          <p:cNvPr id="131" name="Shape 13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420515" y="2799725"/>
            <a:ext cx="158100" cy="1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976096" y="2565258"/>
            <a:ext cx="1551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276653" y="421880"/>
            <a:ext cx="179100" cy="18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717298" y="3450732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504749" y="2252791"/>
            <a:ext cx="158100" cy="1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64411" y="3865972"/>
            <a:ext cx="1551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786321" y="2896677"/>
            <a:ext cx="158100" cy="1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61879" y="4143707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644008" y="4950516"/>
            <a:ext cx="158100" cy="1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097532" y="571908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644023" y="5329336"/>
            <a:ext cx="158100" cy="1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971237" y="4663586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507712" y="4370011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640565" y="1255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418077" y="599913"/>
            <a:ext cx="151500" cy="1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396464" y="122222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500347" y="2964597"/>
            <a:ext cx="151500" cy="1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708723" y="135664"/>
            <a:ext cx="136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973595" y="1771268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572534" y="2242807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572639" y="3276264"/>
            <a:ext cx="151500" cy="1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578389" y="4148137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206166" y="6336620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822397" y="4812084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-1097514" y="-83792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301752" y="3609958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707248" y="2139433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267889" y="4437449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004797" y="5760216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787188" y="517335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690635" y="81543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499916" y="1204071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526515" y="35408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658148" y="54018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952400" y="2965773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424348" y="1386673"/>
            <a:ext cx="1551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560700" y="616400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64802" y="2139400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579445" y="3759290"/>
            <a:ext cx="139800" cy="14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1101507" y="4663548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64839" y="4663518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1450840" y="6660757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50559" y="32471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578648" y="36196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789881" y="1597857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294342" y="295142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083262" y="4366268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297670" y="2676843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379580" y="6168447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560707" y="2574204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574842" y="4024379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239583" y="6168454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639894" y="5721845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296566" y="846138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301777" y="121818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500865" y="1774039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0899445" y="2491518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51642" y="757677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201101" y="1149730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51928" y="1377033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65906" y="387089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953305" y="3608967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238174" y="2396442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1366598" y="2651948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239559" y="2004166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371604" y="3214349"/>
            <a:ext cx="1458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495654" y="3297675"/>
            <a:ext cx="141600" cy="1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00475" y="6091438"/>
            <a:ext cx="1209801" cy="6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 descr="Free photo: Healthy Food, Fruit, Vegetables - Free Image on ...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395375" y="174525"/>
            <a:ext cx="2140776" cy="1241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 descr="Tomato - Free vector graphics on Pixabay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0120875" y="3243425"/>
            <a:ext cx="2964799" cy="129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Healthy, Eating - Free images on Pixabay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4909850" y="125550"/>
            <a:ext cx="2964799" cy="137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Free vector graphic: Tomato, Smile, Funny, Fruit, Nature - Free ...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7964750" y="71275"/>
            <a:ext cx="1760700" cy="144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321623" y="22299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321636" y="309962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312961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065836" y="24027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067411" y="309910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981673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900511" y="24027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968272" y="3135245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909961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540186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8237861" y="59204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561236" y="24027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540186" y="29662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8252973" y="23703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8229875" y="2975427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252936" y="1358073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1392" y="6164515"/>
            <a:ext cx="1176300" cy="68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/>
        </p:nvSpPr>
        <p:spPr>
          <a:xfrm>
            <a:off x="1340403" y="6151227"/>
            <a:ext cx="7116000" cy="70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r>
              <a:rPr lang="en-GB" sz="1400" b="1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Web Site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60324" y="47511"/>
            <a:ext cx="5025000" cy="83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 MENU 2017</a:t>
            </a:r>
          </a:p>
        </p:txBody>
      </p:sp>
      <p:graphicFrame>
        <p:nvGraphicFramePr>
          <p:cNvPr id="230" name="Shape 230"/>
          <p:cNvGraphicFramePr/>
          <p:nvPr/>
        </p:nvGraphicFramePr>
        <p:xfrm>
          <a:off x="236075" y="1627704"/>
          <a:ext cx="9469425" cy="4424612"/>
        </p:xfrm>
        <a:graphic>
          <a:graphicData uri="http://schemas.openxmlformats.org/drawingml/2006/table">
            <a:tbl>
              <a:tblPr>
                <a:noFill/>
                <a:tableStyleId>{CE93DD1D-5BF1-4EC9-9467-51DEBECCCBCE}</a:tableStyleId>
              </a:tblPr>
              <a:tblGrid>
                <a:gridCol w="1087250"/>
                <a:gridCol w="1770825"/>
                <a:gridCol w="1614925"/>
                <a:gridCol w="1756075"/>
                <a:gridCol w="1656175"/>
                <a:gridCol w="1584175"/>
              </a:tblGrid>
              <a:tr h="36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7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            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67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47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1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34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84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31" name="Shape 231"/>
          <p:cNvSpPr txBox="1"/>
          <p:nvPr/>
        </p:nvSpPr>
        <p:spPr>
          <a:xfrm>
            <a:off x="128967" y="1144000"/>
            <a:ext cx="45483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                </a:t>
            </a:r>
            <a:r>
              <a:rPr lang="en-GB" sz="28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</a:t>
            </a:r>
            <a:r>
              <a:rPr lang="en-GB" sz="1200" b="1">
                <a:solidFill>
                  <a:schemeClr val="dk1"/>
                </a:solidFill>
              </a:rPr>
              <a:t>Homemade Items 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8201696" y="2123457"/>
            <a:ext cx="1440300" cy="10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50"/>
              </a:spcBef>
              <a:spcAft>
                <a:spcPts val="0"/>
              </a:spcAft>
              <a:buNone/>
            </a:pP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50"/>
              </a:spcBef>
              <a:spcAft>
                <a:spcPts val="0"/>
              </a:spcAft>
              <a:buNone/>
            </a:pP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50"/>
              </a:spcBef>
              <a:spcAft>
                <a:spcPts val="0"/>
              </a:spcAft>
              <a:buSzPct val="25000"/>
              <a:buNone/>
            </a:pPr>
            <a:r>
              <a:rPr lang="en-GB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0" marR="0" lvl="0" indent="0" algn="ctr" rtl="0">
              <a:spcBef>
                <a:spcPts val="500"/>
              </a:spcBef>
              <a:buSzPct val="25000"/>
              <a:buNone/>
            </a:pPr>
            <a:r>
              <a:rPr lang="en-GB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3" name="Shape 233"/>
          <p:cNvSpPr/>
          <p:nvPr/>
        </p:nvSpPr>
        <p:spPr>
          <a:xfrm>
            <a:off x="4855007" y="5186844"/>
            <a:ext cx="1655700" cy="43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100" b="1">
              <a:solidFill>
                <a:srgbClr val="CE287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128985" y="637929"/>
            <a:ext cx="52428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235" name="Shape 235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39688" y="830938"/>
            <a:ext cx="168600" cy="1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50343" y="1120783"/>
            <a:ext cx="179100" cy="18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976725" y="823620"/>
            <a:ext cx="168900" cy="17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63112" y="1094686"/>
            <a:ext cx="180300" cy="18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960055" y="1376618"/>
            <a:ext cx="1518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79298" y="1409549"/>
            <a:ext cx="159600" cy="1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279298" y="1693478"/>
            <a:ext cx="176700" cy="17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971525" y="1693478"/>
            <a:ext cx="174600" cy="17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73543" y="1977251"/>
            <a:ext cx="171000" cy="17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50343" y="2199877"/>
            <a:ext cx="171000" cy="1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37510" y="2207432"/>
            <a:ext cx="159900" cy="1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50343" y="2443823"/>
            <a:ext cx="157500" cy="16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956903" y="2423226"/>
            <a:ext cx="158700" cy="16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952563" y="2677125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962951" y="1949355"/>
            <a:ext cx="171000" cy="17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 txBox="1"/>
          <p:nvPr/>
        </p:nvSpPr>
        <p:spPr>
          <a:xfrm>
            <a:off x="1346625" y="4804050"/>
            <a:ext cx="1659300" cy="37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3036825" y="4804050"/>
            <a:ext cx="1649700" cy="37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4707350" y="4826175"/>
            <a:ext cx="1757100" cy="37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6452363" y="4804038"/>
            <a:ext cx="1649700" cy="37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8165875" y="4804050"/>
            <a:ext cx="1495500" cy="37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49775" y="2052875"/>
            <a:ext cx="1757100" cy="15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Fish Cakes</a:t>
            </a:r>
            <a:endParaRPr lang="en-GB"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4F6128"/>
                </a:solidFill>
              </a:rPr>
              <a:t>Jacket Potato with a Choice of Fillings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1333825" y="3789325"/>
            <a:ext cx="16752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Jacket Potato Wedges 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24600" y="5243722"/>
            <a:ext cx="1675200" cy="7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Fruity Flapjack Crumble with a Glass of Milk 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018125" y="2040325"/>
            <a:ext cx="1714500" cy="167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Curry of the D</a:t>
            </a:r>
            <a:r>
              <a:rPr lang="en-GB" sz="1100" b="1" dirty="0">
                <a:solidFill>
                  <a:srgbClr val="4F6128"/>
                </a:solidFill>
              </a:rPr>
              <a:t>ay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4F6128"/>
                </a:solidFill>
              </a:rPr>
              <a:t>Jacket Potato with a Choice of Fillings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4720071" y="2007980"/>
            <a:ext cx="1714500" cy="161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1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of the Day with Yorkshire Pudding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4F6128"/>
                </a:solidFill>
              </a:rPr>
              <a:t>Jacket Potato with a Choice of Fillings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988875" y="3773077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Basmati Rice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Couscous</a:t>
            </a: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Pasta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2982150" y="5262151"/>
            <a:ext cx="1695000" cy="57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Swirly Whirly Chocolate Cake with Custard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4707725" y="3722625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Roast Potatoes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4717425" y="5282674"/>
            <a:ext cx="1695000" cy="70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Banana &amp; Pineapple Cake or Orange Cake with Custard or Glass of Milk or Juice  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6462636" y="2035476"/>
            <a:ext cx="1668300" cy="161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Savoury </a:t>
            </a:r>
            <a:r>
              <a:rPr lang="en-GB" sz="11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Mince with Dumplings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4F6128"/>
                </a:solidFill>
              </a:rPr>
              <a:t>Jacket Potato with a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6413795" y="3778307"/>
            <a:ext cx="1726800" cy="43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Creamed Potatoes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6454475" y="5296576"/>
            <a:ext cx="1695000" cy="57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Berry Slice or Fruit Whip</a:t>
            </a:r>
            <a:r>
              <a:rPr lang="en-GB" sz="11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>
                <a:solidFill>
                  <a:srgbClr val="4F6128"/>
                </a:solidFill>
              </a:rPr>
              <a:t> with Custard 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8092575" y="2034550"/>
            <a:ext cx="1675200" cy="161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Breaded </a:t>
            </a:r>
            <a:r>
              <a:rPr lang="en-GB" sz="11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Fish Portion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4F6128"/>
                </a:solidFill>
              </a:rPr>
              <a:t>Jacket Potato with a Choice of Fillings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8074325" y="3711575"/>
            <a:ext cx="15957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>
              <a:solidFill>
                <a:srgbClr val="4F6128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Chips or Pasta or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Mini Potato Waffles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>
              <a:solidFill>
                <a:srgbClr val="4F6128"/>
              </a:solidFill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8109825" y="5265122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4F6128"/>
                </a:solidFill>
              </a:rPr>
              <a:t>Homemade Biscuit with a Glass of milk or juice </a:t>
            </a:r>
          </a:p>
        </p:txBody>
      </p:sp>
      <p:pic>
        <p:nvPicPr>
          <p:cNvPr id="270" name="Shape 27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474017" y="17035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803958" y="219906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Shape 27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83012" y="2052868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Shape 27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22017" y="2587924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536984" y="3281063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426540" y="3136788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26767" y="3137767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783470" y="3578155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784504" y="3425142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229970" y="5116571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14059" y="5036396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272211" y="5468846"/>
            <a:ext cx="145500" cy="1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119633" y="293122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86008" y="409548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474610" y="413572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412458" y="281877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573781" y="2495095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805797" y="3278577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Shape 28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474636" y="2492328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345354" y="3137766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428496" y="5840971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Shape 29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783448" y="6010518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180432" y="451647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Shape 29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84222" y="4450835"/>
            <a:ext cx="145500" cy="1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655203" y="4055979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934427" y="1138893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518546" y="540179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Shape 29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33659" y="2493616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703491" y="4367977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Shape 29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75047" y="4211971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561207" y="3426339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Shape 30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515433" y="1627702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Shape 302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702851" y="1796127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18457" y="5323967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Shape 30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919504" y="281874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Shape 30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919430" y="335377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Shape 30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782915" y="3081923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626864" y="4599024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Shape 30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422152" y="405874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Shape 30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850601" y="43642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Shape 31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783711" y="5116546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370930" y="622056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344619" y="103483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605195" y="1072163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Shape 31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084257" y="540238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Shape 3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20168" y="2815013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Shape 31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271420" y="2214276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1569945" y="516710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Shape 31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46384" y="385821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Shape 31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269946" y="3230019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30878" y="4245817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518579" y="4704972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270879" y="4867215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703482" y="5648936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231545" y="616453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39536" y="1044941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932368" y="234666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Shape 327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363515" y="1987954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418142" y="1613470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278362" y="3084449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625464" y="2447863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03002" y="385819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919452" y="403712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851172" y="3889067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17347" y="3438107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257071" y="-21446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523472" y="3142296"/>
            <a:ext cx="137400" cy="13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36075" y="6022300"/>
            <a:ext cx="1209801" cy="6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 descr="Free photo: Healthy Food, Fruit, Vegetables - Free Image on ...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9938588" y="-80800"/>
            <a:ext cx="2140776" cy="1241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 descr="Free vector graphic: Tomato, Smile, Funny, Fruit, Nature - Free ...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964750" y="47500"/>
            <a:ext cx="17268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 descr="Healthy, Eating - Free images on Pixabay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855000" y="105300"/>
            <a:ext cx="3029724" cy="13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 descr="Tomato - Free vector graphics on Pixabay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-4838875" y="4018525"/>
            <a:ext cx="4474001" cy="223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Shape 34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8205" y="296126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Shape 34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08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49486" y="296126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49486" y="58638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4761" y="30018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4761" y="58648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29672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Shape 35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Shape 35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63371" y="301832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Shape 35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153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Shape 36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82323" y="1395486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Shape 366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7038" y="6243316"/>
            <a:ext cx="1240200" cy="54930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Shape 367"/>
          <p:cNvSpPr txBox="1"/>
          <p:nvPr/>
        </p:nvSpPr>
        <p:spPr>
          <a:xfrm>
            <a:off x="1556900" y="6113450"/>
            <a:ext cx="6835500" cy="76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daily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Web Site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65299" y="47511"/>
            <a:ext cx="5060100" cy="83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</a:t>
            </a:r>
            <a:r>
              <a:rPr lang="en-GB" sz="4800">
                <a:solidFill>
                  <a:srgbClr val="00B0F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4800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MENU 2017</a:t>
            </a:r>
          </a:p>
        </p:txBody>
      </p:sp>
      <p:graphicFrame>
        <p:nvGraphicFramePr>
          <p:cNvPr id="369" name="Shape 369"/>
          <p:cNvGraphicFramePr/>
          <p:nvPr/>
        </p:nvGraphicFramePr>
        <p:xfrm>
          <a:off x="272480" y="1575742"/>
          <a:ext cx="9433050" cy="4537700"/>
        </p:xfrm>
        <a:graphic>
          <a:graphicData uri="http://schemas.openxmlformats.org/drawingml/2006/table">
            <a:tbl>
              <a:tblPr>
                <a:noFill/>
                <a:tableStyleId>{CE93DD1D-5BF1-4EC9-9467-51DEBECCCBCE}</a:tableStyleId>
              </a:tblPr>
              <a:tblGrid>
                <a:gridCol w="1092125"/>
                <a:gridCol w="1696975"/>
                <a:gridCol w="1580650"/>
                <a:gridCol w="1717225"/>
                <a:gridCol w="1824425"/>
                <a:gridCol w="1521650"/>
              </a:tblGrid>
              <a:tr h="41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1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91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480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386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51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70" name="Shape 370"/>
          <p:cNvSpPr txBox="1"/>
          <p:nvPr/>
        </p:nvSpPr>
        <p:spPr>
          <a:xfrm>
            <a:off x="109045" y="1112150"/>
            <a:ext cx="44931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           </a:t>
            </a:r>
            <a:r>
              <a:rPr lang="en-GB" sz="1200" b="1"/>
              <a:t>Homemade Items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09054" y="650624"/>
            <a:ext cx="51345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372" name="Shape 372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48504" y="2416914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Shape 373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948504" y="2194364"/>
            <a:ext cx="158700" cy="16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Shape 37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961647" y="1930403"/>
            <a:ext cx="159900" cy="1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Shape 37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61647" y="1709941"/>
            <a:ext cx="171000" cy="1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Shape 376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963538" y="1429521"/>
            <a:ext cx="174600" cy="17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Shape 377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933324" y="1181914"/>
            <a:ext cx="1518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Shape 37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47404" y="921928"/>
            <a:ext cx="180300" cy="18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933324" y="626061"/>
            <a:ext cx="168900" cy="17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Shape 380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50343" y="2443823"/>
            <a:ext cx="157500" cy="16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50343" y="2199877"/>
            <a:ext cx="171000" cy="1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Shape 3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73543" y="1977251"/>
            <a:ext cx="171000" cy="17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Shape 38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79298" y="1693478"/>
            <a:ext cx="176700" cy="17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279298" y="1409549"/>
            <a:ext cx="159600" cy="1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1239688" y="830938"/>
            <a:ext cx="168600" cy="1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282620" y="1112159"/>
            <a:ext cx="179100" cy="18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Shape 387"/>
          <p:cNvSpPr txBox="1"/>
          <p:nvPr/>
        </p:nvSpPr>
        <p:spPr>
          <a:xfrm>
            <a:off x="1381925" y="1996101"/>
            <a:ext cx="1770900" cy="169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rgbClr val="7030A0"/>
                </a:solidFill>
              </a:rPr>
              <a:t>French Baguette Pizza or Tuna / Cheese Melt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Jacket Potato with a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306675" y="3982438"/>
            <a:ext cx="1726800" cy="47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Crusty Bread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Jacket Potato Wedges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58963" y="5076363"/>
            <a:ext cx="1715100" cy="32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3074075" y="5062250"/>
            <a:ext cx="1561200" cy="2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4635275" y="5060150"/>
            <a:ext cx="1729500" cy="26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6364775" y="5060150"/>
            <a:ext cx="1770900" cy="26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8227125" y="5028500"/>
            <a:ext cx="1445100" cy="32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351600" y="5423087"/>
            <a:ext cx="17298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Jam / Syrup Sponge </a:t>
            </a:r>
            <a:r>
              <a:rPr lang="en-GB" sz="1100" b="1">
                <a:solidFill>
                  <a:srgbClr val="4F6128"/>
                </a:solidFill>
              </a:rPr>
              <a:t> </a:t>
            </a:r>
            <a:r>
              <a:rPr lang="en-GB" sz="1100" b="1">
                <a:solidFill>
                  <a:srgbClr val="7030A0"/>
                </a:solidFill>
              </a:rPr>
              <a:t>with Custard or Glass of Milk or Juice 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3130750" y="2011550"/>
            <a:ext cx="1561200" cy="161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Savoury Mince Pie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GB" sz="1100" b="1" dirty="0" smtClean="0">
              <a:solidFill>
                <a:srgbClr val="7030A0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Jacket </a:t>
            </a:r>
            <a:r>
              <a:rPr lang="en-GB" sz="1100" b="1" dirty="0">
                <a:solidFill>
                  <a:srgbClr val="7030A0"/>
                </a:solidFill>
              </a:rPr>
              <a:t>Potato with a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Shape 396"/>
          <p:cNvSpPr txBox="1"/>
          <p:nvPr/>
        </p:nvSpPr>
        <p:spPr>
          <a:xfrm>
            <a:off x="3076799" y="3934377"/>
            <a:ext cx="1615200" cy="60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3047075" y="5429100"/>
            <a:ext cx="1615200" cy="3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Fruity Flapjack with Custard or Glass of Milk or Juice  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4641100" y="2026250"/>
            <a:ext cx="1770900" cy="180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Roast of the Day with Yorkshire Pudding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Jacket </a:t>
            </a:r>
            <a:r>
              <a:rPr lang="en-GB" sz="1100" b="1" dirty="0">
                <a:solidFill>
                  <a:srgbClr val="7030A0"/>
                </a:solidFill>
              </a:rPr>
              <a:t>Potato with a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4735325" y="3886250"/>
            <a:ext cx="16629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Potatoes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4632863" y="5456098"/>
            <a:ext cx="1725900" cy="32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Chocolate Pudding / Cake with Chocolate Sauce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6307225" y="1990850"/>
            <a:ext cx="1926600" cy="180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rgbClr val="7030A0"/>
                </a:solidFill>
              </a:rPr>
              <a:t>Sausage in </a:t>
            </a:r>
            <a:r>
              <a:rPr lang="en-GB" sz="1100" b="1" dirty="0" smtClean="0">
                <a:solidFill>
                  <a:srgbClr val="7030A0"/>
                </a:solidFill>
              </a:rPr>
              <a:t>Gravy </a:t>
            </a:r>
            <a:r>
              <a:rPr lang="en-GB" sz="1100" b="1" dirty="0">
                <a:solidFill>
                  <a:srgbClr val="7030A0"/>
                </a:solidFill>
              </a:rPr>
              <a:t>with Yorkshire Pudding</a:t>
            </a:r>
          </a:p>
          <a:p>
            <a:pPr lvl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Jacket Potato with a 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dirty="0"/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6463000" y="3932400"/>
            <a:ext cx="17709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</a:rPr>
              <a:t>Creamed Potatoes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</a:rPr>
              <a:t>Parsley Potatoes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>
              <a:solidFill>
                <a:srgbClr val="7030A0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 txBox="1"/>
          <p:nvPr/>
        </p:nvSpPr>
        <p:spPr>
          <a:xfrm>
            <a:off x="6399013" y="5401125"/>
            <a:ext cx="1729800" cy="32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>
                <a:solidFill>
                  <a:srgbClr val="7030A0"/>
                </a:solidFill>
              </a:rPr>
              <a:t>Apple Cake with Custard or Glass of Milk or Juice 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8194025" y="1990875"/>
            <a:ext cx="1486800" cy="180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Fish Fingers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100" b="1" dirty="0">
                <a:solidFill>
                  <a:srgbClr val="7030A0"/>
                </a:solidFill>
              </a:rPr>
              <a:t>Jacket Potato with a Choice of Fillings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405" name="Shape 405"/>
          <p:cNvSpPr txBox="1"/>
          <p:nvPr/>
        </p:nvSpPr>
        <p:spPr>
          <a:xfrm>
            <a:off x="8206275" y="3951325"/>
            <a:ext cx="14868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Chips or Pasta or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Mini Potato Waffles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>
              <a:solidFill>
                <a:srgbClr val="7030A0"/>
              </a:solidFill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8124825" y="5353400"/>
            <a:ext cx="16497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Plain / Fruity / Chocolate Muffin with a Glass of Milk or Juice</a:t>
            </a:r>
          </a:p>
        </p:txBody>
      </p:sp>
      <p:pic>
        <p:nvPicPr>
          <p:cNvPr id="407" name="Shape 40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658293" y="3059223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Shape 40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16496" y="3479873"/>
            <a:ext cx="1587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Shape 40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071224" y="4185753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Shape 41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618821" y="2762795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Shape 41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694546" y="3217633"/>
            <a:ext cx="156900" cy="15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Shape 41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617613" y="3778020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333987" y="2200025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Shape 4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779576" y="3410280"/>
            <a:ext cx="1587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692835" y="5484363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Shape 41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504705" y="4905798"/>
            <a:ext cx="1587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Shape 41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070004" y="4841679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Shape 41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565461" y="5486755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Shape 41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570165" y="362166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Shape 42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838886" y="101550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1997" y="-3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811767" y="1635383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69598" y="133648"/>
            <a:ext cx="140400" cy="13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Shape 42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457847" y="683081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Shape 425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567980" y="51066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570286" y="1747646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Shape 42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084178" y="103558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Shape 42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33771" y="1441541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Shape 42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34253" y="2912071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505553" y="5953114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Shape 43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460011" y="5426970"/>
            <a:ext cx="1587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Shape 43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98751" y="471361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Shape 43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568842" y="3986239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Shape 43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2052750" y="2197643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Shape 43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2248277" y="2769994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Shape 43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4867" y="2604780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Shape 43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008647" y="1934752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Shape 43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213875" y="2963171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Shape 43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2337443" y="3530132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10561" y="3761246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1975" y="4187705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716183" y="471363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Shape 44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071139" y="5318339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Shape 44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2147663" y="4185791"/>
            <a:ext cx="1587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008653" y="5883816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02510" y="637694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Shape 44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62671" y="351944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Shape 44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292922" y="5539340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Shape 44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475084" y="1248446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Shape 450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172756" y="388717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Shape 45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292852" y="2088345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Shape 45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82794" y="1709570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Shape 4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669939" y="12631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Shape 45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773702" y="3343595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Shape 45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159737" y="3412230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Shape 45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307141" y="3025916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Shape 45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669966" y="4907759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Shape 45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153554" y="4711718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849821" y="3832014"/>
            <a:ext cx="1587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Shape 46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1159245" y="4944927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Shape 46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524054" y="5943460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Shape 46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857012" y="1186802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Shape 46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670527" y="655539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Shape 46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522616" y="2197626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Shape 46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603938" y="1642626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Shape 46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24903" y="1555531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Shape 46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188535" y="1243617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Shape 46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70574" y="4185793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Shape 46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441260" y="3971808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Shape 47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452758" y="281061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Shape 47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985449" y="2348746"/>
            <a:ext cx="150600" cy="1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Shape 47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171716" y="896553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Shape 47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1359721" y="2715131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Shape 47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72475" y="6172700"/>
            <a:ext cx="1209801" cy="6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Shape 475" descr="Free photo: Healthy Food, Fruit, Vegetables - Free Image on ...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0088575" y="432375"/>
            <a:ext cx="2140776" cy="1241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Shape 476" descr="Free vector graphic: Tomato, Smile, Funny, Fruit, Nature - Free ...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964750" y="47500"/>
            <a:ext cx="16497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 descr="Healthy, Eating - Free images on Pixabay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904800" y="101550"/>
            <a:ext cx="2903626" cy="13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Shape 4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422786" y="24105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Shape 48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422786" y="309791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Shape 48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141528" y="305137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Shape 48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111448" y="23362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Shape 48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109211" y="59174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Shape 48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422786" y="58908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Shape 48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91961" y="59153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Shape 48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707436" y="242046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Shape 48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707436" y="31547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06998" y="24233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Shape 49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06986" y="32078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Shape 49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38711" y="58988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Shape 49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261839" y="3184327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Shape 49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258236" y="59073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Shape 49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2405511" y="1367111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616</Words>
  <Application>Microsoft Office PowerPoint</Application>
  <PresentationFormat>A4 Paper (210x297 mm)</PresentationFormat>
  <Paragraphs>257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Stephenson, Donna</dc:creator>
  <cp:lastModifiedBy>Stephenson, Donna</cp:lastModifiedBy>
  <cp:revision>6</cp:revision>
  <cp:lastPrinted>2017-11-06T09:50:30Z</cp:lastPrinted>
  <dcterms:modified xsi:type="dcterms:W3CDTF">2017-11-06T09:51:01Z</dcterms:modified>
</cp:coreProperties>
</file>